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5" r:id="rId6"/>
    <p:sldId id="286" r:id="rId7"/>
    <p:sldId id="261" r:id="rId8"/>
    <p:sldId id="287" r:id="rId9"/>
    <p:sldId id="262" r:id="rId10"/>
    <p:sldId id="274" r:id="rId11"/>
    <p:sldId id="263" r:id="rId12"/>
    <p:sldId id="278" r:id="rId13"/>
    <p:sldId id="288" r:id="rId14"/>
    <p:sldId id="264" r:id="rId15"/>
    <p:sldId id="266" r:id="rId16"/>
    <p:sldId id="269" r:id="rId17"/>
    <p:sldId id="272" r:id="rId18"/>
    <p:sldId id="276" r:id="rId19"/>
    <p:sldId id="279" r:id="rId20"/>
    <p:sldId id="277" r:id="rId21"/>
    <p:sldId id="268" r:id="rId22"/>
    <p:sldId id="283" r:id="rId23"/>
    <p:sldId id="284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07E5E-844F-4E00-BB5B-14B46B98252F}" v="1" dt="2024-08-21T16:43:04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rlee, Loretta J" userId="dc921193-fb60-4326-a563-b96b0ca6abc2" providerId="ADAL" clId="{B6007E5E-844F-4E00-BB5B-14B46B98252F}"/>
    <pc:docChg chg="custSel addSld modSld">
      <pc:chgData name="Matherlee, Loretta J" userId="dc921193-fb60-4326-a563-b96b0ca6abc2" providerId="ADAL" clId="{B6007E5E-844F-4E00-BB5B-14B46B98252F}" dt="2024-08-21T16:45:05.130" v="438" actId="115"/>
      <pc:docMkLst>
        <pc:docMk/>
      </pc:docMkLst>
      <pc:sldChg chg="delSp modSp mod">
        <pc:chgData name="Matherlee, Loretta J" userId="dc921193-fb60-4326-a563-b96b0ca6abc2" providerId="ADAL" clId="{B6007E5E-844F-4E00-BB5B-14B46B98252F}" dt="2024-08-21T15:49:27.485" v="12" actId="1076"/>
        <pc:sldMkLst>
          <pc:docMk/>
          <pc:sldMk cId="3067091044" sldId="258"/>
        </pc:sldMkLst>
        <pc:spChg chg="del">
          <ac:chgData name="Matherlee, Loretta J" userId="dc921193-fb60-4326-a563-b96b0ca6abc2" providerId="ADAL" clId="{B6007E5E-844F-4E00-BB5B-14B46B98252F}" dt="2024-08-21T15:49:11.154" v="8" actId="478"/>
          <ac:spMkLst>
            <pc:docMk/>
            <pc:sldMk cId="3067091044" sldId="258"/>
            <ac:spMk id="2" creationId="{85085D93-9DA2-A704-6525-C6567DC86D07}"/>
          </ac:spMkLst>
        </pc:spChg>
        <pc:spChg chg="mod">
          <ac:chgData name="Matherlee, Loretta J" userId="dc921193-fb60-4326-a563-b96b0ca6abc2" providerId="ADAL" clId="{B6007E5E-844F-4E00-BB5B-14B46B98252F}" dt="2024-08-21T15:49:27.485" v="12" actId="1076"/>
          <ac:spMkLst>
            <pc:docMk/>
            <pc:sldMk cId="3067091044" sldId="258"/>
            <ac:spMk id="18" creationId="{3FF74728-1C8D-4AA6-B885-6CEA9140E6B9}"/>
          </ac:spMkLst>
        </pc:spChg>
        <pc:spChg chg="mod">
          <ac:chgData name="Matherlee, Loretta J" userId="dc921193-fb60-4326-a563-b96b0ca6abc2" providerId="ADAL" clId="{B6007E5E-844F-4E00-BB5B-14B46B98252F}" dt="2024-08-21T15:48:46.012" v="1" actId="20577"/>
          <ac:spMkLst>
            <pc:docMk/>
            <pc:sldMk cId="3067091044" sldId="258"/>
            <ac:spMk id="20" creationId="{63117358-A313-455B-80FA-20AD494A8AC7}"/>
          </ac:spMkLst>
        </pc:spChg>
        <pc:picChg chg="mod">
          <ac:chgData name="Matherlee, Loretta J" userId="dc921193-fb60-4326-a563-b96b0ca6abc2" providerId="ADAL" clId="{B6007E5E-844F-4E00-BB5B-14B46B98252F}" dt="2024-08-21T15:49:23.021" v="11" actId="1076"/>
          <ac:picMkLst>
            <pc:docMk/>
            <pc:sldMk cId="3067091044" sldId="258"/>
            <ac:picMk id="6" creationId="{45C4B9C0-CDFC-44EE-9A3F-3EA7525A15F0}"/>
          </ac:picMkLst>
        </pc:picChg>
      </pc:sldChg>
      <pc:sldChg chg="modSp mod">
        <pc:chgData name="Matherlee, Loretta J" userId="dc921193-fb60-4326-a563-b96b0ca6abc2" providerId="ADAL" clId="{B6007E5E-844F-4E00-BB5B-14B46B98252F}" dt="2024-08-21T15:49:42.595" v="18" actId="20577"/>
        <pc:sldMkLst>
          <pc:docMk/>
          <pc:sldMk cId="1393844153" sldId="260"/>
        </pc:sldMkLst>
        <pc:spChg chg="mod">
          <ac:chgData name="Matherlee, Loretta J" userId="dc921193-fb60-4326-a563-b96b0ca6abc2" providerId="ADAL" clId="{B6007E5E-844F-4E00-BB5B-14B46B98252F}" dt="2024-08-21T15:49:42.595" v="18" actId="20577"/>
          <ac:spMkLst>
            <pc:docMk/>
            <pc:sldMk cId="1393844153" sldId="260"/>
            <ac:spMk id="18" creationId="{3FF74728-1C8D-4AA6-B885-6CEA9140E6B9}"/>
          </ac:spMkLst>
        </pc:spChg>
      </pc:sldChg>
      <pc:sldChg chg="modSp mod">
        <pc:chgData name="Matherlee, Loretta J" userId="dc921193-fb60-4326-a563-b96b0ca6abc2" providerId="ADAL" clId="{B6007E5E-844F-4E00-BB5B-14B46B98252F}" dt="2024-08-21T16:25:50.068" v="235" actId="6549"/>
        <pc:sldMkLst>
          <pc:docMk/>
          <pc:sldMk cId="3041777318" sldId="263"/>
        </pc:sldMkLst>
        <pc:spChg chg="mod">
          <ac:chgData name="Matherlee, Loretta J" userId="dc921193-fb60-4326-a563-b96b0ca6abc2" providerId="ADAL" clId="{B6007E5E-844F-4E00-BB5B-14B46B98252F}" dt="2024-08-21T16:25:50.068" v="235" actId="6549"/>
          <ac:spMkLst>
            <pc:docMk/>
            <pc:sldMk cId="3041777318" sldId="263"/>
            <ac:spMk id="10" creationId="{C080F0E0-9A04-493B-BC0A-25FEFD57208F}"/>
          </ac:spMkLst>
        </pc:spChg>
        <pc:spChg chg="mod">
          <ac:chgData name="Matherlee, Loretta J" userId="dc921193-fb60-4326-a563-b96b0ca6abc2" providerId="ADAL" clId="{B6007E5E-844F-4E00-BB5B-14B46B98252F}" dt="2024-08-21T16:25:25.432" v="234" actId="207"/>
          <ac:spMkLst>
            <pc:docMk/>
            <pc:sldMk cId="3041777318" sldId="263"/>
            <ac:spMk id="11" creationId="{79AAB94B-36FD-4521-ACBD-A79783D177D4}"/>
          </ac:spMkLst>
        </pc:spChg>
      </pc:sldChg>
      <pc:sldChg chg="modSp mod">
        <pc:chgData name="Matherlee, Loretta J" userId="dc921193-fb60-4326-a563-b96b0ca6abc2" providerId="ADAL" clId="{B6007E5E-844F-4E00-BB5B-14B46B98252F}" dt="2024-08-21T15:50:15.843" v="26" actId="207"/>
        <pc:sldMkLst>
          <pc:docMk/>
          <pc:sldMk cId="3870694488" sldId="265"/>
        </pc:sldMkLst>
        <pc:spChg chg="mod">
          <ac:chgData name="Matherlee, Loretta J" userId="dc921193-fb60-4326-a563-b96b0ca6abc2" providerId="ADAL" clId="{B6007E5E-844F-4E00-BB5B-14B46B98252F}" dt="2024-08-21T15:50:15.843" v="26" actId="207"/>
          <ac:spMkLst>
            <pc:docMk/>
            <pc:sldMk cId="3870694488" sldId="265"/>
            <ac:spMk id="5" creationId="{E13F3C75-D38D-4537-ACEC-17AB1B19D95D}"/>
          </ac:spMkLst>
        </pc:spChg>
      </pc:sldChg>
      <pc:sldChg chg="delSp mod">
        <pc:chgData name="Matherlee, Loretta J" userId="dc921193-fb60-4326-a563-b96b0ca6abc2" providerId="ADAL" clId="{B6007E5E-844F-4E00-BB5B-14B46B98252F}" dt="2024-08-21T16:42:23.685" v="279" actId="478"/>
        <pc:sldMkLst>
          <pc:docMk/>
          <pc:sldMk cId="1614351073" sldId="266"/>
        </pc:sldMkLst>
        <pc:spChg chg="del">
          <ac:chgData name="Matherlee, Loretta J" userId="dc921193-fb60-4326-a563-b96b0ca6abc2" providerId="ADAL" clId="{B6007E5E-844F-4E00-BB5B-14B46B98252F}" dt="2024-08-21T16:42:23.685" v="279" actId="478"/>
          <ac:spMkLst>
            <pc:docMk/>
            <pc:sldMk cId="1614351073" sldId="266"/>
            <ac:spMk id="3" creationId="{3E552B27-D9FF-4F23-8E7A-0CF74CE24975}"/>
          </ac:spMkLst>
        </pc:spChg>
      </pc:sldChg>
      <pc:sldChg chg="modSp mod">
        <pc:chgData name="Matherlee, Loretta J" userId="dc921193-fb60-4326-a563-b96b0ca6abc2" providerId="ADAL" clId="{B6007E5E-844F-4E00-BB5B-14B46B98252F}" dt="2024-08-21T16:26:39.238" v="249" actId="115"/>
        <pc:sldMkLst>
          <pc:docMk/>
          <pc:sldMk cId="1269885341" sldId="272"/>
        </pc:sldMkLst>
        <pc:spChg chg="mod">
          <ac:chgData name="Matherlee, Loretta J" userId="dc921193-fb60-4326-a563-b96b0ca6abc2" providerId="ADAL" clId="{B6007E5E-844F-4E00-BB5B-14B46B98252F}" dt="2024-08-21T16:26:39.238" v="249" actId="115"/>
          <ac:spMkLst>
            <pc:docMk/>
            <pc:sldMk cId="1269885341" sldId="272"/>
            <ac:spMk id="5" creationId="{E13F3C75-D38D-4537-ACEC-17AB1B19D95D}"/>
          </ac:spMkLst>
        </pc:spChg>
      </pc:sldChg>
      <pc:sldChg chg="delSp mod">
        <pc:chgData name="Matherlee, Loretta J" userId="dc921193-fb60-4326-a563-b96b0ca6abc2" providerId="ADAL" clId="{B6007E5E-844F-4E00-BB5B-14B46B98252F}" dt="2024-08-21T15:50:54.896" v="28" actId="478"/>
        <pc:sldMkLst>
          <pc:docMk/>
          <pc:sldMk cId="2211699005" sldId="274"/>
        </pc:sldMkLst>
        <pc:spChg chg="del">
          <ac:chgData name="Matherlee, Loretta J" userId="dc921193-fb60-4326-a563-b96b0ca6abc2" providerId="ADAL" clId="{B6007E5E-844F-4E00-BB5B-14B46B98252F}" dt="2024-08-21T15:50:54.896" v="28" actId="478"/>
          <ac:spMkLst>
            <pc:docMk/>
            <pc:sldMk cId="2211699005" sldId="274"/>
            <ac:spMk id="3" creationId="{5F39F538-7D6C-4835-80E8-A520992C23CF}"/>
          </ac:spMkLst>
        </pc:spChg>
      </pc:sldChg>
      <pc:sldChg chg="modSp mod">
        <pc:chgData name="Matherlee, Loretta J" userId="dc921193-fb60-4326-a563-b96b0ca6abc2" providerId="ADAL" clId="{B6007E5E-844F-4E00-BB5B-14B46B98252F}" dt="2024-08-21T16:27:36.315" v="276" actId="255"/>
        <pc:sldMkLst>
          <pc:docMk/>
          <pc:sldMk cId="2013275090" sldId="279"/>
        </pc:sldMkLst>
        <pc:spChg chg="mod">
          <ac:chgData name="Matherlee, Loretta J" userId="dc921193-fb60-4326-a563-b96b0ca6abc2" providerId="ADAL" clId="{B6007E5E-844F-4E00-BB5B-14B46B98252F}" dt="2024-08-21T16:27:36.315" v="276" actId="255"/>
          <ac:spMkLst>
            <pc:docMk/>
            <pc:sldMk cId="2013275090" sldId="279"/>
            <ac:spMk id="5" creationId="{E13F3C75-D38D-4537-ACEC-17AB1B19D95D}"/>
          </ac:spMkLst>
        </pc:spChg>
      </pc:sldChg>
      <pc:sldChg chg="modSp mod">
        <pc:chgData name="Matherlee, Loretta J" userId="dc921193-fb60-4326-a563-b96b0ca6abc2" providerId="ADAL" clId="{B6007E5E-844F-4E00-BB5B-14B46B98252F}" dt="2024-08-21T16:28:09.563" v="278" actId="6549"/>
        <pc:sldMkLst>
          <pc:docMk/>
          <pc:sldMk cId="4023470539" sldId="283"/>
        </pc:sldMkLst>
        <pc:spChg chg="mod">
          <ac:chgData name="Matherlee, Loretta J" userId="dc921193-fb60-4326-a563-b96b0ca6abc2" providerId="ADAL" clId="{B6007E5E-844F-4E00-BB5B-14B46B98252F}" dt="2024-08-21T16:28:09.563" v="278" actId="6549"/>
          <ac:spMkLst>
            <pc:docMk/>
            <pc:sldMk cId="4023470539" sldId="283"/>
            <ac:spMk id="5" creationId="{E13F3C75-D38D-4537-ACEC-17AB1B19D95D}"/>
          </ac:spMkLst>
        </pc:spChg>
      </pc:sldChg>
      <pc:sldChg chg="modSp mod">
        <pc:chgData name="Matherlee, Loretta J" userId="dc921193-fb60-4326-a563-b96b0ca6abc2" providerId="ADAL" clId="{B6007E5E-844F-4E00-BB5B-14B46B98252F}" dt="2024-08-21T15:50:41.978" v="27" actId="113"/>
        <pc:sldMkLst>
          <pc:docMk/>
          <pc:sldMk cId="52602043" sldId="287"/>
        </pc:sldMkLst>
        <pc:spChg chg="mod">
          <ac:chgData name="Matherlee, Loretta J" userId="dc921193-fb60-4326-a563-b96b0ca6abc2" providerId="ADAL" clId="{B6007E5E-844F-4E00-BB5B-14B46B98252F}" dt="2024-08-21T15:50:41.978" v="27" actId="113"/>
          <ac:spMkLst>
            <pc:docMk/>
            <pc:sldMk cId="52602043" sldId="287"/>
            <ac:spMk id="5" creationId="{E13F3C75-D38D-4537-ACEC-17AB1B19D95D}"/>
          </ac:spMkLst>
        </pc:spChg>
      </pc:sldChg>
      <pc:sldChg chg="modSp add mod">
        <pc:chgData name="Matherlee, Loretta J" userId="dc921193-fb60-4326-a563-b96b0ca6abc2" providerId="ADAL" clId="{B6007E5E-844F-4E00-BB5B-14B46B98252F}" dt="2024-08-21T16:45:05.130" v="438" actId="115"/>
        <pc:sldMkLst>
          <pc:docMk/>
          <pc:sldMk cId="3064512010" sldId="288"/>
        </pc:sldMkLst>
        <pc:spChg chg="mod">
          <ac:chgData name="Matherlee, Loretta J" userId="dc921193-fb60-4326-a563-b96b0ca6abc2" providerId="ADAL" clId="{B6007E5E-844F-4E00-BB5B-14B46B98252F}" dt="2024-08-21T16:45:05.130" v="438" actId="115"/>
          <ac:spMkLst>
            <pc:docMk/>
            <pc:sldMk cId="3064512010" sldId="288"/>
            <ac:spMk id="5" creationId="{E13F3C75-D38D-4537-ACEC-17AB1B19D95D}"/>
          </ac:spMkLst>
        </pc:spChg>
      </pc:sldChg>
    </pc:docChg>
  </pc:docChgLst>
  <pc:docChgLst>
    <pc:chgData name="Matherlee, Loretta J" userId="dc921193-fb60-4326-a563-b96b0ca6abc2" providerId="ADAL" clId="{EB3E9FDB-B078-4744-9C7D-FE47A3844DA7}"/>
    <pc:docChg chg="undo custSel delSld modSld modMainMaster">
      <pc:chgData name="Matherlee, Loretta J" userId="dc921193-fb60-4326-a563-b96b0ca6abc2" providerId="ADAL" clId="{EB3E9FDB-B078-4744-9C7D-FE47A3844DA7}" dt="2023-08-29T13:03:08.166" v="397" actId="478"/>
      <pc:docMkLst>
        <pc:docMk/>
      </pc:docMkLst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2418532014" sldId="256"/>
        </pc:sldMkLst>
      </pc:sldChg>
      <pc:sldChg chg="addSp delSp 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3067091044" sldId="258"/>
        </pc:sldMkLst>
        <pc:spChg chg="mod">
          <ac:chgData name="Matherlee, Loretta J" userId="dc921193-fb60-4326-a563-b96b0ca6abc2" providerId="ADAL" clId="{EB3E9FDB-B078-4744-9C7D-FE47A3844DA7}" dt="2023-08-22T15:22:41.290" v="78" actId="20577"/>
          <ac:spMkLst>
            <pc:docMk/>
            <pc:sldMk cId="3067091044" sldId="258"/>
            <ac:spMk id="2" creationId="{85085D93-9DA2-A704-6525-C6567DC86D07}"/>
          </ac:spMkLst>
        </pc:spChg>
        <pc:spChg chg="mod">
          <ac:chgData name="Matherlee, Loretta J" userId="dc921193-fb60-4326-a563-b96b0ca6abc2" providerId="ADAL" clId="{EB3E9FDB-B078-4744-9C7D-FE47A3844DA7}" dt="2023-08-22T15:22:25.599" v="60" actId="20577"/>
          <ac:spMkLst>
            <pc:docMk/>
            <pc:sldMk cId="3067091044" sldId="258"/>
            <ac:spMk id="18" creationId="{3FF74728-1C8D-4AA6-B885-6CEA9140E6B9}"/>
          </ac:spMkLst>
        </pc:spChg>
        <pc:spChg chg="del mod">
          <ac:chgData name="Matherlee, Loretta J" userId="dc921193-fb60-4326-a563-b96b0ca6abc2" providerId="ADAL" clId="{EB3E9FDB-B078-4744-9C7D-FE47A3844DA7}" dt="2023-08-22T15:16:50.024" v="26"/>
          <ac:spMkLst>
            <pc:docMk/>
            <pc:sldMk cId="3067091044" sldId="258"/>
            <ac:spMk id="19" creationId="{75F9B82D-0B6E-446C-8964-F91C6BBC793B}"/>
          </ac:spMkLst>
        </pc:spChg>
        <pc:spChg chg="mod">
          <ac:chgData name="Matherlee, Loretta J" userId="dc921193-fb60-4326-a563-b96b0ca6abc2" providerId="ADAL" clId="{EB3E9FDB-B078-4744-9C7D-FE47A3844DA7}" dt="2023-08-22T15:20:31.347" v="37" actId="1076"/>
          <ac:spMkLst>
            <pc:docMk/>
            <pc:sldMk cId="3067091044" sldId="258"/>
            <ac:spMk id="20" creationId="{63117358-A313-455B-80FA-20AD494A8AC7}"/>
          </ac:spMkLst>
        </pc:spChg>
        <pc:spChg chg="mod">
          <ac:chgData name="Matherlee, Loretta J" userId="dc921193-fb60-4326-a563-b96b0ca6abc2" providerId="ADAL" clId="{EB3E9FDB-B078-4744-9C7D-FE47A3844DA7}" dt="2023-08-22T15:22:00.543" v="55" actId="1076"/>
          <ac:spMkLst>
            <pc:docMk/>
            <pc:sldMk cId="3067091044" sldId="258"/>
            <ac:spMk id="23" creationId="{792CE3D2-15DD-47F5-AF2D-6A69E5F62C16}"/>
          </ac:spMkLst>
        </pc:spChg>
        <pc:picChg chg="mod">
          <ac:chgData name="Matherlee, Loretta J" userId="dc921193-fb60-4326-a563-b96b0ca6abc2" providerId="ADAL" clId="{EB3E9FDB-B078-4744-9C7D-FE47A3844DA7}" dt="2023-08-22T15:20:26.510" v="36" actId="1076"/>
          <ac:picMkLst>
            <pc:docMk/>
            <pc:sldMk cId="3067091044" sldId="258"/>
            <ac:picMk id="5" creationId="{EF092821-D86E-48D5-AF3D-C541021FFF29}"/>
          </ac:picMkLst>
        </pc:picChg>
        <pc:picChg chg="add mod">
          <ac:chgData name="Matherlee, Loretta J" userId="dc921193-fb60-4326-a563-b96b0ca6abc2" providerId="ADAL" clId="{EB3E9FDB-B078-4744-9C7D-FE47A3844DA7}" dt="2023-08-22T15:21:11.139" v="47" actId="1076"/>
          <ac:picMkLst>
            <pc:docMk/>
            <pc:sldMk cId="3067091044" sldId="258"/>
            <ac:picMk id="6" creationId="{45C4B9C0-CDFC-44EE-9A3F-3EA7525A15F0}"/>
          </ac:picMkLst>
        </pc:picChg>
        <pc:picChg chg="mod">
          <ac:chgData name="Matherlee, Loretta J" userId="dc921193-fb60-4326-a563-b96b0ca6abc2" providerId="ADAL" clId="{EB3E9FDB-B078-4744-9C7D-FE47A3844DA7}" dt="2023-08-22T15:20:47.667" v="42" actId="1076"/>
          <ac:picMkLst>
            <pc:docMk/>
            <pc:sldMk cId="3067091044" sldId="258"/>
            <ac:picMk id="8" creationId="{975F0027-0177-4458-8A00-220BBB48CE2F}"/>
          </ac:picMkLst>
        </pc:picChg>
        <pc:picChg chg="del">
          <ac:chgData name="Matherlee, Loretta J" userId="dc921193-fb60-4326-a563-b96b0ca6abc2" providerId="ADAL" clId="{EB3E9FDB-B078-4744-9C7D-FE47A3844DA7}" dt="2023-08-22T15:20:19.897" v="35" actId="478"/>
          <ac:picMkLst>
            <pc:docMk/>
            <pc:sldMk cId="3067091044" sldId="258"/>
            <ac:picMk id="9" creationId="{5D62F2F4-B044-44A1-AD1B-7C71247D6096}"/>
          </ac:picMkLst>
        </pc:picChg>
        <pc:picChg chg="del">
          <ac:chgData name="Matherlee, Loretta J" userId="dc921193-fb60-4326-a563-b96b0ca6abc2" providerId="ADAL" clId="{EB3E9FDB-B078-4744-9C7D-FE47A3844DA7}" dt="2023-08-22T15:16:40.665" v="23" actId="478"/>
          <ac:picMkLst>
            <pc:docMk/>
            <pc:sldMk cId="3067091044" sldId="258"/>
            <ac:picMk id="15" creationId="{A2351D32-8395-4325-8C6D-D6ABABC4D0C6}"/>
          </ac:picMkLst>
        </pc:picChg>
        <pc:picChg chg="mod">
          <ac:chgData name="Matherlee, Loretta J" userId="dc921193-fb60-4326-a563-b96b0ca6abc2" providerId="ADAL" clId="{EB3E9FDB-B078-4744-9C7D-FE47A3844DA7}" dt="2023-08-22T15:22:02.805" v="56" actId="1076"/>
          <ac:picMkLst>
            <pc:docMk/>
            <pc:sldMk cId="3067091044" sldId="258"/>
            <ac:picMk id="22" creationId="{67314FBC-113E-400C-B6F1-5DAD78889D95}"/>
          </ac:picMkLst>
        </pc:picChg>
      </pc:sldChg>
      <pc:sldChg chg="addSp delSp 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161239465" sldId="259"/>
        </pc:sldMkLst>
        <pc:spChg chg="add del mod">
          <ac:chgData name="Matherlee, Loretta J" userId="dc921193-fb60-4326-a563-b96b0ca6abc2" providerId="ADAL" clId="{EB3E9FDB-B078-4744-9C7D-FE47A3844DA7}" dt="2023-08-23T17:47:33.079" v="382" actId="478"/>
          <ac:spMkLst>
            <pc:docMk/>
            <pc:sldMk cId="161239465" sldId="259"/>
            <ac:spMk id="3" creationId="{0C822F79-16DF-440B-A12A-23F16476C87B}"/>
          </ac:spMkLst>
        </pc:spChg>
        <pc:spChg chg="del">
          <ac:chgData name="Matherlee, Loretta J" userId="dc921193-fb60-4326-a563-b96b0ca6abc2" providerId="ADAL" clId="{EB3E9FDB-B078-4744-9C7D-FE47A3844DA7}" dt="2023-08-22T15:25:32.496" v="108" actId="478"/>
          <ac:spMkLst>
            <pc:docMk/>
            <pc:sldMk cId="161239465" sldId="259"/>
            <ac:spMk id="8" creationId="{55017388-7ED9-4D16-9ADC-A8B2FC2DC626}"/>
          </ac:spMkLst>
        </pc:spChg>
        <pc:spChg chg="add">
          <ac:chgData name="Matherlee, Loretta J" userId="dc921193-fb60-4326-a563-b96b0ca6abc2" providerId="ADAL" clId="{EB3E9FDB-B078-4744-9C7D-FE47A3844DA7}" dt="2023-08-22T15:25:34.219" v="109"/>
          <ac:spMkLst>
            <pc:docMk/>
            <pc:sldMk cId="161239465" sldId="259"/>
            <ac:spMk id="9" creationId="{2DD916CD-6573-47F3-8872-F7884C3FCEA0}"/>
          </ac:spMkLst>
        </pc:spChg>
      </pc:sldChg>
      <pc:sldChg chg="addSp delSp 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1393844153" sldId="260"/>
        </pc:sldMkLst>
        <pc:spChg chg="add">
          <ac:chgData name="Matherlee, Loretta J" userId="dc921193-fb60-4326-a563-b96b0ca6abc2" providerId="ADAL" clId="{EB3E9FDB-B078-4744-9C7D-FE47A3844DA7}" dt="2023-08-22T15:25:39.521" v="111"/>
          <ac:spMkLst>
            <pc:docMk/>
            <pc:sldMk cId="1393844153" sldId="260"/>
            <ac:spMk id="10" creationId="{A18C786D-2A64-464C-A358-CE1DFE037046}"/>
          </ac:spMkLst>
        </pc:spChg>
        <pc:spChg chg="del">
          <ac:chgData name="Matherlee, Loretta J" userId="dc921193-fb60-4326-a563-b96b0ca6abc2" providerId="ADAL" clId="{EB3E9FDB-B078-4744-9C7D-FE47A3844DA7}" dt="2023-08-22T15:25:37.851" v="110" actId="478"/>
          <ac:spMkLst>
            <pc:docMk/>
            <pc:sldMk cId="1393844153" sldId="260"/>
            <ac:spMk id="14" creationId="{3DC47030-8820-40C3-B85A-C8DC63E8585E}"/>
          </ac:spMkLst>
        </pc:spChg>
        <pc:spChg chg="mod">
          <ac:chgData name="Matherlee, Loretta J" userId="dc921193-fb60-4326-a563-b96b0ca6abc2" providerId="ADAL" clId="{EB3E9FDB-B078-4744-9C7D-FE47A3844DA7}" dt="2023-08-22T15:18:57.113" v="30" actId="20577"/>
          <ac:spMkLst>
            <pc:docMk/>
            <pc:sldMk cId="1393844153" sldId="260"/>
            <ac:spMk id="18" creationId="{3FF74728-1C8D-4AA6-B885-6CEA9140E6B9}"/>
          </ac:spMkLst>
        </pc:spChg>
      </pc:sldChg>
      <pc:sldChg chg="addSp delSp modTransition">
        <pc:chgData name="Matherlee, Loretta J" userId="dc921193-fb60-4326-a563-b96b0ca6abc2" providerId="ADAL" clId="{EB3E9FDB-B078-4744-9C7D-FE47A3844DA7}" dt="2023-08-23T17:52:37.352" v="396"/>
        <pc:sldMkLst>
          <pc:docMk/>
          <pc:sldMk cId="3534707249" sldId="261"/>
        </pc:sldMkLst>
        <pc:spChg chg="add">
          <ac:chgData name="Matherlee, Loretta J" userId="dc921193-fb60-4326-a563-b96b0ca6abc2" providerId="ADAL" clId="{EB3E9FDB-B078-4744-9C7D-FE47A3844DA7}" dt="2023-08-23T17:52:37.352" v="396"/>
          <ac:spMkLst>
            <pc:docMk/>
            <pc:sldMk cId="3534707249" sldId="261"/>
            <ac:spMk id="8" creationId="{C675FBA8-F9F5-44F0-A975-4EB39907095C}"/>
          </ac:spMkLst>
        </pc:spChg>
        <pc:spChg chg="del">
          <ac:chgData name="Matherlee, Loretta J" userId="dc921193-fb60-4326-a563-b96b0ca6abc2" providerId="ADAL" clId="{EB3E9FDB-B078-4744-9C7D-FE47A3844DA7}" dt="2023-08-23T17:52:32.940" v="395" actId="478"/>
          <ac:spMkLst>
            <pc:docMk/>
            <pc:sldMk cId="3534707249" sldId="261"/>
            <ac:spMk id="9" creationId="{0DF7E82F-198A-4062-A38C-1A35B315224A}"/>
          </ac:spMkLst>
        </pc:spChg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3776698085" sldId="262"/>
        </pc:sldMkLst>
      </pc:sldChg>
      <pc:sldChg chg="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3041777318" sldId="263"/>
        </pc:sldMkLst>
        <pc:spChg chg="mod">
          <ac:chgData name="Matherlee, Loretta J" userId="dc921193-fb60-4326-a563-b96b0ca6abc2" providerId="ADAL" clId="{EB3E9FDB-B078-4744-9C7D-FE47A3844DA7}" dt="2023-08-22T15:24:41.485" v="97" actId="20577"/>
          <ac:spMkLst>
            <pc:docMk/>
            <pc:sldMk cId="3041777318" sldId="263"/>
            <ac:spMk id="9" creationId="{8FE5C25D-7904-429A-B6B3-0DC2C6BB3C01}"/>
          </ac:spMkLst>
        </pc:spChg>
        <pc:spChg chg="mod">
          <ac:chgData name="Matherlee, Loretta J" userId="dc921193-fb60-4326-a563-b96b0ca6abc2" providerId="ADAL" clId="{EB3E9FDB-B078-4744-9C7D-FE47A3844DA7}" dt="2023-08-22T15:34:14.374" v="293" actId="14100"/>
          <ac:spMkLst>
            <pc:docMk/>
            <pc:sldMk cId="3041777318" sldId="263"/>
            <ac:spMk id="10" creationId="{C080F0E0-9A04-493B-BC0A-25FEFD57208F}"/>
          </ac:spMkLst>
        </pc:spChg>
        <pc:spChg chg="mod">
          <ac:chgData name="Matherlee, Loretta J" userId="dc921193-fb60-4326-a563-b96b0ca6abc2" providerId="ADAL" clId="{EB3E9FDB-B078-4744-9C7D-FE47A3844DA7}" dt="2023-08-22T15:33:25.404" v="261" actId="20577"/>
          <ac:spMkLst>
            <pc:docMk/>
            <pc:sldMk cId="3041777318" sldId="263"/>
            <ac:spMk id="11" creationId="{79AAB94B-36FD-4521-ACBD-A79783D177D4}"/>
          </ac:spMkLst>
        </pc:spChg>
      </pc:sldChg>
      <pc:sldChg chg="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3918870457" sldId="264"/>
        </pc:sldMkLst>
        <pc:spChg chg="mod">
          <ac:chgData name="Matherlee, Loretta J" userId="dc921193-fb60-4326-a563-b96b0ca6abc2" providerId="ADAL" clId="{EB3E9FDB-B078-4744-9C7D-FE47A3844DA7}" dt="2023-08-22T15:34:48.117" v="301" actId="1076"/>
          <ac:spMkLst>
            <pc:docMk/>
            <pc:sldMk cId="3918870457" sldId="264"/>
            <ac:spMk id="8" creationId="{8F38895B-242F-4029-8A14-3577FF662226}"/>
          </ac:spMkLst>
        </pc:spChg>
        <pc:spChg chg="mod">
          <ac:chgData name="Matherlee, Loretta J" userId="dc921193-fb60-4326-a563-b96b0ca6abc2" providerId="ADAL" clId="{EB3E9FDB-B078-4744-9C7D-FE47A3844DA7}" dt="2023-08-22T15:34:52.035" v="302" actId="1076"/>
          <ac:spMkLst>
            <pc:docMk/>
            <pc:sldMk cId="3918870457" sldId="264"/>
            <ac:spMk id="9" creationId="{2F14A316-2170-41F0-AC0D-BB562A6CC4E7}"/>
          </ac:spMkLst>
        </pc:spChg>
      </pc:sldChg>
      <pc:sldChg chg="addSp delSp 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3870694488" sldId="265"/>
        </pc:sldMkLst>
        <pc:spChg chg="mod">
          <ac:chgData name="Matherlee, Loretta J" userId="dc921193-fb60-4326-a563-b96b0ca6abc2" providerId="ADAL" clId="{EB3E9FDB-B078-4744-9C7D-FE47A3844DA7}" dt="2023-08-22T15:23:30.352" v="80" actId="255"/>
          <ac:spMkLst>
            <pc:docMk/>
            <pc:sldMk cId="3870694488" sldId="265"/>
            <ac:spMk id="5" creationId="{E13F3C75-D38D-4537-ACEC-17AB1B19D95D}"/>
          </ac:spMkLst>
        </pc:spChg>
        <pc:spChg chg="add">
          <ac:chgData name="Matherlee, Loretta J" userId="dc921193-fb60-4326-a563-b96b0ca6abc2" providerId="ADAL" clId="{EB3E9FDB-B078-4744-9C7D-FE47A3844DA7}" dt="2023-08-22T15:25:26.483" v="107"/>
          <ac:spMkLst>
            <pc:docMk/>
            <pc:sldMk cId="3870694488" sldId="265"/>
            <ac:spMk id="6" creationId="{9F1A3E89-C0E4-40AB-A39F-B6AAB5ECB2A7}"/>
          </ac:spMkLst>
        </pc:spChg>
        <pc:spChg chg="del">
          <ac:chgData name="Matherlee, Loretta J" userId="dc921193-fb60-4326-a563-b96b0ca6abc2" providerId="ADAL" clId="{EB3E9FDB-B078-4744-9C7D-FE47A3844DA7}" dt="2023-08-22T15:25:25.036" v="106" actId="478"/>
          <ac:spMkLst>
            <pc:docMk/>
            <pc:sldMk cId="3870694488" sldId="265"/>
            <ac:spMk id="8" creationId="{815EF7E4-CA68-4D09-8BEF-96FB894019AE}"/>
          </ac:spMkLst>
        </pc:spChg>
      </pc:sldChg>
      <pc:sldChg chg="addSp delSp 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1614351073" sldId="266"/>
        </pc:sldMkLst>
        <pc:spChg chg="add mod">
          <ac:chgData name="Matherlee, Loretta J" userId="dc921193-fb60-4326-a563-b96b0ca6abc2" providerId="ADAL" clId="{EB3E9FDB-B078-4744-9C7D-FE47A3844DA7}" dt="2023-08-22T15:38:47.555" v="303" actId="478"/>
          <ac:spMkLst>
            <pc:docMk/>
            <pc:sldMk cId="1614351073" sldId="266"/>
            <ac:spMk id="3" creationId="{3E552B27-D9FF-4F23-8E7A-0CF74CE24975}"/>
          </ac:spMkLst>
        </pc:spChg>
        <pc:spChg chg="del">
          <ac:chgData name="Matherlee, Loretta J" userId="dc921193-fb60-4326-a563-b96b0ca6abc2" providerId="ADAL" clId="{EB3E9FDB-B078-4744-9C7D-FE47A3844DA7}" dt="2023-08-22T15:38:47.555" v="303" actId="478"/>
          <ac:spMkLst>
            <pc:docMk/>
            <pc:sldMk cId="1614351073" sldId="266"/>
            <ac:spMk id="8" creationId="{18691C14-AD8F-4424-895C-96EFADDBCF25}"/>
          </ac:spMkLst>
        </pc:spChg>
        <pc:spChg chg="add">
          <ac:chgData name="Matherlee, Loretta J" userId="dc921193-fb60-4326-a563-b96b0ca6abc2" providerId="ADAL" clId="{EB3E9FDB-B078-4744-9C7D-FE47A3844DA7}" dt="2023-08-22T15:38:49.504" v="304"/>
          <ac:spMkLst>
            <pc:docMk/>
            <pc:sldMk cId="1614351073" sldId="266"/>
            <ac:spMk id="9" creationId="{C8CF7EE0-7318-4E36-ADB0-FC8DE1A19026}"/>
          </ac:spMkLst>
        </pc:spChg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2907259764" sldId="268"/>
        </pc:sldMkLst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1954492655" sldId="269"/>
        </pc:sldMkLst>
      </pc:sldChg>
      <pc:sldChg chg="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1269885341" sldId="272"/>
        </pc:sldMkLst>
        <pc:spChg chg="mod">
          <ac:chgData name="Matherlee, Loretta J" userId="dc921193-fb60-4326-a563-b96b0ca6abc2" providerId="ADAL" clId="{EB3E9FDB-B078-4744-9C7D-FE47A3844DA7}" dt="2023-08-22T15:39:40.025" v="311" actId="20577"/>
          <ac:spMkLst>
            <pc:docMk/>
            <pc:sldMk cId="1269885341" sldId="272"/>
            <ac:spMk id="5" creationId="{E13F3C75-D38D-4537-ACEC-17AB1B19D95D}"/>
          </ac:spMkLst>
        </pc:spChg>
      </pc:sldChg>
      <pc:sldChg chg="addSp delSp 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2211699005" sldId="274"/>
        </pc:sldMkLst>
        <pc:spChg chg="add mod">
          <ac:chgData name="Matherlee, Loretta J" userId="dc921193-fb60-4326-a563-b96b0ca6abc2" providerId="ADAL" clId="{EB3E9FDB-B078-4744-9C7D-FE47A3844DA7}" dt="2023-08-22T15:24:55.449" v="99" actId="478"/>
          <ac:spMkLst>
            <pc:docMk/>
            <pc:sldMk cId="2211699005" sldId="274"/>
            <ac:spMk id="3" creationId="{5F39F538-7D6C-4835-80E8-A520992C23CF}"/>
          </ac:spMkLst>
        </pc:spChg>
        <pc:spChg chg="del mod">
          <ac:chgData name="Matherlee, Loretta J" userId="dc921193-fb60-4326-a563-b96b0ca6abc2" providerId="ADAL" clId="{EB3E9FDB-B078-4744-9C7D-FE47A3844DA7}" dt="2023-08-22T15:24:55.449" v="99" actId="478"/>
          <ac:spMkLst>
            <pc:docMk/>
            <pc:sldMk cId="2211699005" sldId="274"/>
            <ac:spMk id="9" creationId="{D36314FD-F10C-4636-82FF-6C94F06588D5}"/>
          </ac:spMkLst>
        </pc:spChg>
        <pc:spChg chg="add mod">
          <ac:chgData name="Matherlee, Loretta J" userId="dc921193-fb60-4326-a563-b96b0ca6abc2" providerId="ADAL" clId="{EB3E9FDB-B078-4744-9C7D-FE47A3844DA7}" dt="2023-08-22T15:24:59.524" v="101" actId="1076"/>
          <ac:spMkLst>
            <pc:docMk/>
            <pc:sldMk cId="2211699005" sldId="274"/>
            <ac:spMk id="10" creationId="{0A81D0BD-2670-4FFF-92B0-11B7410E50DF}"/>
          </ac:spMkLst>
        </pc:spChg>
      </pc:sldChg>
      <pc:sldChg chg="mod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650453607" sldId="276"/>
        </pc:sldMkLst>
        <pc:spChg chg="mod">
          <ac:chgData name="Matherlee, Loretta J" userId="dc921193-fb60-4326-a563-b96b0ca6abc2" providerId="ADAL" clId="{EB3E9FDB-B078-4744-9C7D-FE47A3844DA7}" dt="2023-08-22T15:40:03.040" v="313" actId="20577"/>
          <ac:spMkLst>
            <pc:docMk/>
            <pc:sldMk cId="650453607" sldId="276"/>
            <ac:spMk id="5" creationId="{E13F3C75-D38D-4537-ACEC-17AB1B19D95D}"/>
          </ac:spMkLst>
        </pc:spChg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2635108099" sldId="277"/>
        </pc:sldMkLst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851785224" sldId="278"/>
        </pc:sldMkLst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2013275090" sldId="279"/>
        </pc:sldMkLst>
      </pc:sldChg>
      <pc:sldChg chg="modSp mod modTransition modShow">
        <pc:chgData name="Matherlee, Loretta J" userId="dc921193-fb60-4326-a563-b96b0ca6abc2" providerId="ADAL" clId="{EB3E9FDB-B078-4744-9C7D-FE47A3844DA7}" dt="2023-08-23T17:50:40.330" v="394"/>
        <pc:sldMkLst>
          <pc:docMk/>
          <pc:sldMk cId="855078794" sldId="282"/>
        </pc:sldMkLst>
        <pc:spChg chg="mod">
          <ac:chgData name="Matherlee, Loretta J" userId="dc921193-fb60-4326-a563-b96b0ca6abc2" providerId="ADAL" clId="{EB3E9FDB-B078-4744-9C7D-FE47A3844DA7}" dt="2023-08-22T15:44:41.115" v="376" actId="207"/>
          <ac:spMkLst>
            <pc:docMk/>
            <pc:sldMk cId="855078794" sldId="282"/>
            <ac:spMk id="5" creationId="{E13F3C75-D38D-4537-ACEC-17AB1B19D95D}"/>
          </ac:spMkLst>
        </pc:spChg>
        <pc:spChg chg="mod">
          <ac:chgData name="Matherlee, Loretta J" userId="dc921193-fb60-4326-a563-b96b0ca6abc2" providerId="ADAL" clId="{EB3E9FDB-B078-4744-9C7D-FE47A3844DA7}" dt="2023-08-22T15:43:30.330" v="325" actId="20577"/>
          <ac:spMkLst>
            <pc:docMk/>
            <pc:sldMk cId="855078794" sldId="282"/>
            <ac:spMk id="7" creationId="{751993A5-0FF4-44BE-A2AD-FF4A7E8EE3C9}"/>
          </ac:spMkLst>
        </pc:spChg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4023470539" sldId="283"/>
        </pc:sldMkLst>
      </pc:sldChg>
      <pc:sldChg chg="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3855105137" sldId="284"/>
        </pc:sldMkLst>
      </pc:sldChg>
      <pc:sldChg chg="addSp delSp modSp modTransition">
        <pc:chgData name="Matherlee, Loretta J" userId="dc921193-fb60-4326-a563-b96b0ca6abc2" providerId="ADAL" clId="{EB3E9FDB-B078-4744-9C7D-FE47A3844DA7}" dt="2023-08-29T13:03:08.166" v="397" actId="478"/>
        <pc:sldMkLst>
          <pc:docMk/>
          <pc:sldMk cId="1029623495" sldId="286"/>
        </pc:sldMkLst>
        <pc:spChg chg="add del mod">
          <ac:chgData name="Matherlee, Loretta J" userId="dc921193-fb60-4326-a563-b96b0ca6abc2" providerId="ADAL" clId="{EB3E9FDB-B078-4744-9C7D-FE47A3844DA7}" dt="2023-08-29T13:03:08.166" v="397" actId="478"/>
          <ac:spMkLst>
            <pc:docMk/>
            <pc:sldMk cId="1029623495" sldId="286"/>
            <ac:spMk id="3" creationId="{DE983127-8405-483F-94A3-EBD4F3AF09AD}"/>
          </ac:spMkLst>
        </pc:spChg>
        <pc:spChg chg="del">
          <ac:chgData name="Matherlee, Loretta J" userId="dc921193-fb60-4326-a563-b96b0ca6abc2" providerId="ADAL" clId="{EB3E9FDB-B078-4744-9C7D-FE47A3844DA7}" dt="2023-08-22T15:25:16.699" v="104" actId="478"/>
          <ac:spMkLst>
            <pc:docMk/>
            <pc:sldMk cId="1029623495" sldId="286"/>
            <ac:spMk id="9" creationId="{EE5C6499-E91A-4289-B7F2-AFF78CDFB8F1}"/>
          </ac:spMkLst>
        </pc:spChg>
        <pc:spChg chg="add">
          <ac:chgData name="Matherlee, Loretta J" userId="dc921193-fb60-4326-a563-b96b0ca6abc2" providerId="ADAL" clId="{EB3E9FDB-B078-4744-9C7D-FE47A3844DA7}" dt="2023-08-22T15:25:18.894" v="105"/>
          <ac:spMkLst>
            <pc:docMk/>
            <pc:sldMk cId="1029623495" sldId="286"/>
            <ac:spMk id="10" creationId="{FAFE432D-B252-43FA-906B-B1182A979BA5}"/>
          </ac:spMkLst>
        </pc:spChg>
      </pc:sldChg>
      <pc:sldChg chg="addSp delSp modTransition">
        <pc:chgData name="Matherlee, Loretta J" userId="dc921193-fb60-4326-a563-b96b0ca6abc2" providerId="ADAL" clId="{EB3E9FDB-B078-4744-9C7D-FE47A3844DA7}" dt="2023-08-23T17:50:40.330" v="394"/>
        <pc:sldMkLst>
          <pc:docMk/>
          <pc:sldMk cId="52602043" sldId="287"/>
        </pc:sldMkLst>
        <pc:spChg chg="add">
          <ac:chgData name="Matherlee, Loretta J" userId="dc921193-fb60-4326-a563-b96b0ca6abc2" providerId="ADAL" clId="{EB3E9FDB-B078-4744-9C7D-FE47A3844DA7}" dt="2023-08-22T15:25:09.661" v="103"/>
          <ac:spMkLst>
            <pc:docMk/>
            <pc:sldMk cId="52602043" sldId="287"/>
            <ac:spMk id="6" creationId="{D5EDE4C0-98DC-410A-A855-665D24BBA508}"/>
          </ac:spMkLst>
        </pc:spChg>
        <pc:spChg chg="del">
          <ac:chgData name="Matherlee, Loretta J" userId="dc921193-fb60-4326-a563-b96b0ca6abc2" providerId="ADAL" clId="{EB3E9FDB-B078-4744-9C7D-FE47A3844DA7}" dt="2023-08-22T15:25:08.003" v="102" actId="478"/>
          <ac:spMkLst>
            <pc:docMk/>
            <pc:sldMk cId="52602043" sldId="287"/>
            <ac:spMk id="8" creationId="{31F5ADBB-F655-4045-9CCB-A162AA4CE562}"/>
          </ac:spMkLst>
        </pc:spChg>
      </pc:sldChg>
      <pc:sldMasterChg chg="modTransition modSldLayout">
        <pc:chgData name="Matherlee, Loretta J" userId="dc921193-fb60-4326-a563-b96b0ca6abc2" providerId="ADAL" clId="{EB3E9FDB-B078-4744-9C7D-FE47A3844DA7}" dt="2023-08-23T17:50:40.330" v="394"/>
        <pc:sldMasterMkLst>
          <pc:docMk/>
          <pc:sldMasterMk cId="0" sldId="2147483648"/>
        </pc:sldMasterMkLst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Matherlee, Loretta J" userId="dc921193-fb60-4326-a563-b96b0ca6abc2" providerId="ADAL" clId="{EB3E9FDB-B078-4744-9C7D-FE47A3844DA7}" dt="2023-08-23T17:50:40.330" v="394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therl@gcsnc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therl@gcsnc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747" y="570451"/>
            <a:ext cx="8001000" cy="2706415"/>
          </a:xfrm>
        </p:spPr>
        <p:txBody>
          <a:bodyPr>
            <a:normAutofit/>
          </a:bodyPr>
          <a:lstStyle/>
          <a:p>
            <a:r>
              <a:rPr lang="en-US" sz="8000" dirty="0"/>
              <a:t>Welcome </a:t>
            </a:r>
            <a:br>
              <a:rPr lang="en-US" sz="8000" dirty="0"/>
            </a:br>
            <a:r>
              <a:rPr lang="en-US" sz="8000" dirty="0"/>
              <a:t>to 6</a:t>
            </a:r>
            <a:r>
              <a:rPr lang="en-US" sz="8000" baseline="30000" dirty="0"/>
              <a:t>th</a:t>
            </a:r>
            <a:r>
              <a:rPr lang="en-US" sz="8000" dirty="0"/>
              <a:t> Grade!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082406"/>
            <a:ext cx="5103302" cy="1920829"/>
          </a:xfrm>
        </p:spPr>
        <p:txBody>
          <a:bodyPr>
            <a:noAutofit/>
          </a:bodyPr>
          <a:lstStyle/>
          <a:p>
            <a:r>
              <a:rPr lang="en-US" sz="4400" b="1" dirty="0"/>
              <a:t>Mrs. Matherlee</a:t>
            </a:r>
          </a:p>
          <a:p>
            <a:r>
              <a:rPr lang="en-US" sz="4400" b="1" dirty="0"/>
              <a:t>6</a:t>
            </a:r>
            <a:r>
              <a:rPr lang="en-US" sz="4400" b="1" baseline="30000" dirty="0"/>
              <a:t>th</a:t>
            </a:r>
            <a:r>
              <a:rPr lang="en-US" sz="4400" b="1" dirty="0"/>
              <a:t> Grade Science</a:t>
            </a:r>
          </a:p>
        </p:txBody>
      </p:sp>
    </p:spTree>
    <p:extLst>
      <p:ext uri="{BB962C8B-B14F-4D97-AF65-F5344CB8AC3E}">
        <p14:creationId xmlns:p14="http://schemas.microsoft.com/office/powerpoint/2010/main" val="241853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98221" y="2520953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489930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 err="1">
                <a:solidFill>
                  <a:schemeClr val="bg1"/>
                </a:solidFill>
              </a:rPr>
              <a:t>Tardies</a:t>
            </a:r>
            <a:endParaRPr lang="en-US" sz="3800" b="1" u="sng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9" y="1556390"/>
            <a:ext cx="8768765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If your child is tardy, he/she will need to go to the office to get a pass before going to homeroom.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If your child had an appointment, please send a note from the doctor.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42911-3766-4826-8576-2FEBADBBF367}"/>
              </a:ext>
            </a:extLst>
          </p:cNvPr>
          <p:cNvSpPr/>
          <p:nvPr/>
        </p:nvSpPr>
        <p:spPr>
          <a:xfrm>
            <a:off x="2075425" y="5392225"/>
            <a:ext cx="7909480" cy="1049518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THIS POWERPOINT IS LOCATED ON MY WEBSITE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UNDER “COURSE EXPECTATIONS”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A81D0BD-2670-4FFF-92B0-11B7410E50DF}"/>
              </a:ext>
            </a:extLst>
          </p:cNvPr>
          <p:cNvSpPr txBox="1">
            <a:spLocks/>
          </p:cNvSpPr>
          <p:nvPr/>
        </p:nvSpPr>
        <p:spPr>
          <a:xfrm>
            <a:off x="1227253" y="230802"/>
            <a:ext cx="10072118" cy="36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>
                <a:solidFill>
                  <a:srgbClr val="FFFF00"/>
                </a:solidFill>
              </a:rPr>
              <a:t>th</a:t>
            </a:r>
            <a:r>
              <a:rPr lang="en-US" sz="2000" b="1">
                <a:solidFill>
                  <a:srgbClr val="FFFF00"/>
                </a:solidFill>
              </a:rPr>
              <a:t> Grade Science				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9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73148"/>
            <a:ext cx="2808142" cy="783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Schedule: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8" y="1556390"/>
            <a:ext cx="11087895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E5C25D-7904-429A-B6B3-0DC2C6BB3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23" y="230176"/>
            <a:ext cx="10072118" cy="3637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Grade Science				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80F0E0-9A04-493B-BC0A-25FEFD57208F}"/>
              </a:ext>
            </a:extLst>
          </p:cNvPr>
          <p:cNvSpPr txBox="1">
            <a:spLocks/>
          </p:cNvSpPr>
          <p:nvPr/>
        </p:nvSpPr>
        <p:spPr>
          <a:xfrm>
            <a:off x="421619" y="773147"/>
            <a:ext cx="5792569" cy="783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Schedule</a:t>
            </a:r>
            <a:r>
              <a:rPr lang="en-US" sz="3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AB94B-36FD-4521-ACBD-A79783D177D4}"/>
              </a:ext>
            </a:extLst>
          </p:cNvPr>
          <p:cNvSpPr txBox="1"/>
          <p:nvPr/>
        </p:nvSpPr>
        <p:spPr>
          <a:xfrm>
            <a:off x="246079" y="1473299"/>
            <a:ext cx="114249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8:00 – 8:30		Arrival &amp; Report to homeroom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8:30 – 8:35		Homeroom (take attendance)</a:t>
            </a:r>
          </a:p>
          <a:p>
            <a:r>
              <a:rPr lang="en-US" sz="3400" b="1" dirty="0"/>
              <a:t>8:38 – 9:08		Enrichment / WIN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9:11 – 10:11	Core 1</a:t>
            </a:r>
          </a:p>
          <a:p>
            <a:r>
              <a:rPr lang="en-US" sz="3400" b="1" dirty="0"/>
              <a:t>10:14 – 11:14	Core 2 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11:17 – 12:51	Core 3 &amp; Lunch (11:50 – 12:20)</a:t>
            </a:r>
          </a:p>
          <a:p>
            <a:r>
              <a:rPr lang="en-US" sz="3400" b="1" dirty="0"/>
              <a:t>12:54 – 1:54	Core 4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1:57 – 2:42		1st Elective/Encore</a:t>
            </a:r>
          </a:p>
          <a:p>
            <a:r>
              <a:rPr lang="en-US" sz="3400" b="1" dirty="0"/>
              <a:t>2:45 – 3:30		2</a:t>
            </a:r>
            <a:r>
              <a:rPr lang="en-US" sz="3400" b="1" baseline="30000" dirty="0"/>
              <a:t>nd</a:t>
            </a:r>
            <a:r>
              <a:rPr lang="en-US" sz="3400" b="1" dirty="0"/>
              <a:t> Elective/Encore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3:30	 				Dismissal	</a:t>
            </a:r>
          </a:p>
        </p:txBody>
      </p:sp>
    </p:spTree>
    <p:extLst>
      <p:ext uri="{BB962C8B-B14F-4D97-AF65-F5344CB8AC3E}">
        <p14:creationId xmlns:p14="http://schemas.microsoft.com/office/powerpoint/2010/main" val="304177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572621" y="769476"/>
            <a:ext cx="2332382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3800" b="1" u="sng" dirty="0">
                <a:solidFill>
                  <a:prstClr val="black"/>
                </a:solidFill>
                <a:latin typeface="Century Gothic" panose="020B0502020202020204"/>
              </a:rPr>
              <a:t>Science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887523"/>
            <a:ext cx="10641496" cy="4554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4000">
                <a:latin typeface="Century Gothic" panose="020B0502020202020204"/>
              </a:rPr>
              <a:t>If students use class time wisely, they won’t have much homework for my class except studying for tests.</a:t>
            </a:r>
          </a:p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4000">
                <a:latin typeface="Century Gothic" panose="020B0502020202020204"/>
              </a:rPr>
              <a:t>Please have your child organize bookbags (clean out) once a week. School work is often found!</a:t>
            </a:r>
          </a:p>
        </p:txBody>
      </p:sp>
    </p:spTree>
    <p:extLst>
      <p:ext uri="{BB962C8B-B14F-4D97-AF65-F5344CB8AC3E}">
        <p14:creationId xmlns:p14="http://schemas.microsoft.com/office/powerpoint/2010/main" val="85178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572621" y="769476"/>
            <a:ext cx="2332382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3800" b="1" u="sng" dirty="0">
                <a:solidFill>
                  <a:prstClr val="black"/>
                </a:solidFill>
                <a:latin typeface="Century Gothic" panose="020B0502020202020204"/>
              </a:rPr>
              <a:t>Science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709159"/>
            <a:ext cx="10641496" cy="47325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4500" b="1" dirty="0">
                <a:latin typeface="Century Gothic" panose="020B0502020202020204"/>
              </a:rPr>
              <a:t>Late work policy:</a:t>
            </a:r>
          </a:p>
          <a:p>
            <a:pPr marL="914400" lvl="1" indent="-457200" algn="l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4500" b="1" dirty="0">
                <a:solidFill>
                  <a:srgbClr val="FFFF00"/>
                </a:solidFill>
                <a:latin typeface="Century Gothic" panose="020B0502020202020204"/>
              </a:rPr>
              <a:t>Students have </a:t>
            </a:r>
            <a:r>
              <a:rPr lang="en-US" sz="4500" b="1" u="sng" dirty="0">
                <a:solidFill>
                  <a:srgbClr val="FFFF00"/>
                </a:solidFill>
                <a:latin typeface="Century Gothic" panose="020B0502020202020204"/>
              </a:rPr>
              <a:t>3 days</a:t>
            </a:r>
            <a:r>
              <a:rPr lang="en-US" sz="4500" b="1" dirty="0">
                <a:solidFill>
                  <a:srgbClr val="FFFF00"/>
                </a:solidFill>
                <a:latin typeface="Century Gothic" panose="020B0502020202020204"/>
              </a:rPr>
              <a:t> to complete late work.	</a:t>
            </a:r>
          </a:p>
          <a:p>
            <a:pPr marL="1371600" lvl="2" indent="-457200" algn="l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4500" b="1" dirty="0">
                <a:solidFill>
                  <a:srgbClr val="FFFF00"/>
                </a:solidFill>
                <a:latin typeface="Century Gothic" panose="020B0502020202020204"/>
              </a:rPr>
              <a:t>Work submitted after </a:t>
            </a:r>
            <a:r>
              <a:rPr lang="en-US" sz="4500" b="1" u="sng" dirty="0">
                <a:solidFill>
                  <a:srgbClr val="FFFF00"/>
                </a:solidFill>
                <a:latin typeface="Century Gothic" panose="020B0502020202020204"/>
              </a:rPr>
              <a:t>3 days</a:t>
            </a:r>
            <a:r>
              <a:rPr lang="en-US" sz="4500" b="1" dirty="0">
                <a:solidFill>
                  <a:srgbClr val="FFFF00"/>
                </a:solidFill>
                <a:latin typeface="Century Gothic" panose="020B0502020202020204"/>
              </a:rPr>
              <a:t> will be a permanent grade of zero.</a:t>
            </a:r>
          </a:p>
        </p:txBody>
      </p:sp>
    </p:spTree>
    <p:extLst>
      <p:ext uri="{BB962C8B-B14F-4D97-AF65-F5344CB8AC3E}">
        <p14:creationId xmlns:p14="http://schemas.microsoft.com/office/powerpoint/2010/main" val="306451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168651" y="584088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73148"/>
            <a:ext cx="3699808" cy="783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Grading Scale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8" y="1556390"/>
            <a:ext cx="11087895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3E04FA-7F34-47EE-BF09-45C6662F5CDF}"/>
              </a:ext>
            </a:extLst>
          </p:cNvPr>
          <p:cNvSpPr/>
          <p:nvPr/>
        </p:nvSpPr>
        <p:spPr>
          <a:xfrm>
            <a:off x="521008" y="1495393"/>
            <a:ext cx="3931722" cy="5169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/>
              <a:t>90-100 = A</a:t>
            </a:r>
          </a:p>
          <a:p>
            <a:pPr>
              <a:lnSpc>
                <a:spcPct val="150000"/>
              </a:lnSpc>
            </a:pPr>
            <a:r>
              <a:rPr lang="pt-BR" sz="4800" b="1" dirty="0"/>
              <a:t>80-89 = B</a:t>
            </a:r>
          </a:p>
          <a:p>
            <a:pPr>
              <a:lnSpc>
                <a:spcPct val="150000"/>
              </a:lnSpc>
            </a:pPr>
            <a:r>
              <a:rPr lang="pt-BR" sz="4800" b="1" dirty="0"/>
              <a:t>70-79 = C</a:t>
            </a:r>
          </a:p>
          <a:p>
            <a:pPr>
              <a:lnSpc>
                <a:spcPct val="150000"/>
              </a:lnSpc>
            </a:pPr>
            <a:r>
              <a:rPr lang="pt-BR" sz="4800" b="1" dirty="0"/>
              <a:t>60-69 = D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		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8895B-242F-4029-8A14-3577FF662226}"/>
              </a:ext>
            </a:extLst>
          </p:cNvPr>
          <p:cNvSpPr/>
          <p:nvPr/>
        </p:nvSpPr>
        <p:spPr>
          <a:xfrm>
            <a:off x="4759981" y="3018789"/>
            <a:ext cx="7432019" cy="258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/>
              <a:t>Classwork/Homework:  60%</a:t>
            </a:r>
          </a:p>
          <a:p>
            <a:pPr>
              <a:lnSpc>
                <a:spcPct val="150000"/>
              </a:lnSpc>
            </a:pPr>
            <a:r>
              <a:rPr lang="pt-BR" sz="4000" b="1" dirty="0"/>
              <a:t>Tests/Projects:  40%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		</a:t>
            </a:r>
            <a:endParaRPr lang="en-US" sz="32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14A316-2170-41F0-AC0D-BB562A6CC4E7}"/>
              </a:ext>
            </a:extLst>
          </p:cNvPr>
          <p:cNvSpPr txBox="1">
            <a:spLocks/>
          </p:cNvSpPr>
          <p:nvPr/>
        </p:nvSpPr>
        <p:spPr>
          <a:xfrm>
            <a:off x="4759981" y="2404473"/>
            <a:ext cx="3070330" cy="783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918870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489930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Power School / Parent Portal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8" y="1556390"/>
            <a:ext cx="11087895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When you are able, please check your child’s grades once a week. (</a:t>
            </a:r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signing up for weekly emails makes this easier</a:t>
            </a:r>
            <a:r>
              <a:rPr lang="en-US" sz="36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>
                <a:solidFill>
                  <a:schemeClr val="bg1"/>
                </a:solidFill>
                <a:highlight>
                  <a:srgbClr val="FFFF00"/>
                </a:highlight>
              </a:rPr>
              <a:t>Do not be alarmed if you see an assignment with NO grade, (---/100)</a:t>
            </a:r>
            <a:r>
              <a:rPr lang="en-US" sz="3600">
                <a:solidFill>
                  <a:schemeClr val="bg1"/>
                </a:solidFill>
              </a:rPr>
              <a:t>.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u="sng">
                <a:solidFill>
                  <a:schemeClr val="bg1"/>
                </a:solidFill>
                <a:highlight>
                  <a:srgbClr val="FFFF00"/>
                </a:highlight>
              </a:rPr>
              <a:t>Be alarmed if you see a “0” grade</a:t>
            </a:r>
            <a:r>
              <a:rPr lang="en-US" sz="3600">
                <a:solidFill>
                  <a:schemeClr val="bg1"/>
                </a:solidFill>
                <a:highlight>
                  <a:srgbClr val="FFFF00"/>
                </a:highlight>
              </a:rPr>
              <a:t>.</a:t>
            </a:r>
            <a:r>
              <a:rPr lang="en-US" sz="3600" dirty="0"/>
              <a:t> This means your child either did not do an assignment or has done it, but it’s lost in the abyss.</a:t>
            </a:r>
            <a:r>
              <a:rPr lang="en-US" sz="3600"/>
              <a:t> </a:t>
            </a:r>
            <a:endParaRPr lang="en-US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CF7EE0-7318-4E36-ADB0-FC8DE1A19026}"/>
              </a:ext>
            </a:extLst>
          </p:cNvPr>
          <p:cNvSpPr txBox="1">
            <a:spLocks/>
          </p:cNvSpPr>
          <p:nvPr/>
        </p:nvSpPr>
        <p:spPr>
          <a:xfrm>
            <a:off x="1217923" y="230176"/>
            <a:ext cx="10072118" cy="36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>
                <a:solidFill>
                  <a:srgbClr val="FFFF00"/>
                </a:solidFill>
              </a:rPr>
              <a:t>th</a:t>
            </a:r>
            <a:r>
              <a:rPr lang="en-US" sz="2000" b="1">
                <a:solidFill>
                  <a:srgbClr val="FFFF00"/>
                </a:solidFill>
              </a:rPr>
              <a:t> Grade Science				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1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5979181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Student Transportation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0"/>
            <a:ext cx="10641496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Please be certain that your child knows how he/she is getting home the first few days of school.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Bus questions should go to the office.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Mr. </a:t>
            </a:r>
            <a:r>
              <a:rPr lang="en-US" sz="4000"/>
              <a:t>Davis </a:t>
            </a:r>
            <a:r>
              <a:rPr lang="en-US" sz="4000" dirty="0"/>
              <a:t>is the bus administrator.</a:t>
            </a:r>
            <a:r>
              <a:rPr lang="en-US" sz="4000"/>
              <a:t> 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099458-1271-4352-AAF0-0B766A9B9E19}"/>
              </a:ext>
            </a:extLst>
          </p:cNvPr>
          <p:cNvSpPr/>
          <p:nvPr/>
        </p:nvSpPr>
        <p:spPr>
          <a:xfrm>
            <a:off x="2041869" y="5453223"/>
            <a:ext cx="7909480" cy="1049518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THIS POWERPOINT IS LOCATED ON MY WEBSITE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UNDER “COURSE EXPECTATIONS”</a:t>
            </a:r>
          </a:p>
        </p:txBody>
      </p:sp>
    </p:spTree>
    <p:extLst>
      <p:ext uri="{BB962C8B-B14F-4D97-AF65-F5344CB8AC3E}">
        <p14:creationId xmlns:p14="http://schemas.microsoft.com/office/powerpoint/2010/main" val="195449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768224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Water or CLEAR Flavored Water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0"/>
            <a:ext cx="10641496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Your child is allowed to have a bottle of water in class. If it’s flavored, it must be clear and not sticky/sugary. (</a:t>
            </a:r>
            <a:r>
              <a:rPr lang="en-US" sz="4000" u="sng" dirty="0">
                <a:solidFill>
                  <a:srgbClr val="FFFF00"/>
                </a:solidFill>
              </a:rPr>
              <a:t>NOT METAL</a:t>
            </a:r>
            <a:r>
              <a:rPr lang="en-US" sz="40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This is a privilege and will be taken away during class if a child is not responsible. (plays with it)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0BEE8-4AEF-4641-B0EE-E3058383AF4A}"/>
              </a:ext>
            </a:extLst>
          </p:cNvPr>
          <p:cNvSpPr/>
          <p:nvPr/>
        </p:nvSpPr>
        <p:spPr>
          <a:xfrm>
            <a:off x="3996504" y="5532291"/>
            <a:ext cx="7909480" cy="1049518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THIS POWERPOINT IS LOCATED ON MY WEBSITE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UNDER “COURSE EXPECTATIONS”</a:t>
            </a:r>
          </a:p>
        </p:txBody>
      </p:sp>
    </p:spTree>
    <p:extLst>
      <p:ext uri="{BB962C8B-B14F-4D97-AF65-F5344CB8AC3E}">
        <p14:creationId xmlns:p14="http://schemas.microsoft.com/office/powerpoint/2010/main" val="1269885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768224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sz="3800" b="1" u="sng">
                <a:solidFill>
                  <a:schemeClr val="bg1"/>
                </a:solidFill>
                <a:latin typeface="Century Gothic" panose="020B0502020202020204"/>
              </a:rPr>
              <a:t>Breakfast &amp; Lunch</a:t>
            </a:r>
            <a:endParaRPr kumimoji="0" lang="en-US" sz="38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0"/>
            <a:ext cx="10641496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Century Gothic" panose="020B0502020202020204"/>
              </a:rPr>
              <a:t>In order to receive FREE or REDUCED breakfast/lunch, you MUST fill out the form. </a:t>
            </a:r>
          </a:p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</a:t>
            </a:r>
            <a:r>
              <a:rPr lang="en-US" sz="4000" dirty="0">
                <a:solidFill>
                  <a:prstClr val="white"/>
                </a:solidFill>
                <a:latin typeface="Century Gothic" panose="020B0502020202020204"/>
              </a:rPr>
              <a:t>r child will need to </a:t>
            </a:r>
            <a:r>
              <a:rPr lang="en-US" sz="4000" dirty="0">
                <a:solidFill>
                  <a:schemeClr val="bg1"/>
                </a:solidFill>
                <a:highlight>
                  <a:srgbClr val="FFFF00"/>
                </a:highlight>
                <a:latin typeface="Century Gothic" panose="020B0502020202020204"/>
              </a:rPr>
              <a:t>memorize</a:t>
            </a:r>
            <a:r>
              <a:rPr lang="en-US" sz="4000" dirty="0">
                <a:solidFill>
                  <a:prstClr val="white"/>
                </a:solidFill>
                <a:latin typeface="Century Gothic" panose="020B0502020202020204"/>
              </a:rPr>
              <a:t> his/her </a:t>
            </a:r>
            <a:r>
              <a:rPr lang="en-US" sz="4000" dirty="0">
                <a:solidFill>
                  <a:schemeClr val="bg1"/>
                </a:solidFill>
                <a:highlight>
                  <a:srgbClr val="FFFF00"/>
                </a:highlight>
                <a:latin typeface="Century Gothic" panose="020B0502020202020204"/>
              </a:rPr>
              <a:t>student ID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entury Gothic" panose="020B0502020202020204"/>
              </a:rPr>
              <a:t>to access lunch accounts AND their computer accounts.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453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768224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3800" b="1" u="sng">
                <a:solidFill>
                  <a:schemeClr val="bg1"/>
                </a:solidFill>
                <a:latin typeface="Century Gothic" panose="020B0502020202020204"/>
              </a:rPr>
              <a:t>Laptops / Chromebooks</a:t>
            </a:r>
            <a:endParaRPr kumimoji="0" lang="en-US" sz="38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490313" y="1384112"/>
            <a:ext cx="11249983" cy="5101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5000" dirty="0"/>
              <a:t>Laptops will be distributed on Friday, Aug. 30</a:t>
            </a:r>
            <a:r>
              <a:rPr lang="en-US" sz="5000" baseline="30000" dirty="0"/>
              <a:t>th</a:t>
            </a:r>
            <a:r>
              <a:rPr lang="en-US" sz="5000" dirty="0"/>
              <a:t>.</a:t>
            </a:r>
          </a:p>
          <a:p>
            <a:pPr marL="457200" indent="-457200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sz="5000" dirty="0" err="1">
                <a:solidFill>
                  <a:schemeClr val="bg1"/>
                </a:solidFill>
                <a:highlight>
                  <a:srgbClr val="FFFF00"/>
                </a:highlight>
              </a:rPr>
              <a:t>GoGuardian</a:t>
            </a:r>
            <a:r>
              <a:rPr lang="en-US" sz="5000" dirty="0">
                <a:solidFill>
                  <a:schemeClr val="bg1"/>
                </a:solidFill>
                <a:highlight>
                  <a:srgbClr val="FFFF00"/>
                </a:highlight>
              </a:rPr>
              <a:t> is a program that allows </a:t>
            </a:r>
            <a:r>
              <a:rPr lang="en-US" sz="5000" u="sng" dirty="0">
                <a:solidFill>
                  <a:schemeClr val="bg1"/>
                </a:solidFill>
                <a:highlight>
                  <a:srgbClr val="FFFF00"/>
                </a:highlight>
              </a:rPr>
              <a:t>parents &amp; teachers</a:t>
            </a:r>
            <a:r>
              <a:rPr lang="en-US" sz="5000" dirty="0">
                <a:solidFill>
                  <a:schemeClr val="bg1"/>
                </a:solidFill>
                <a:highlight>
                  <a:srgbClr val="FFFF00"/>
                </a:highlight>
              </a:rPr>
              <a:t> to monitor &amp; control online activity.</a:t>
            </a:r>
            <a:r>
              <a:rPr lang="en-US" sz="5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3275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92821-D86E-48D5-AF3D-C541021FF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95" y="1314388"/>
            <a:ext cx="2887871" cy="28878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591" y="205407"/>
            <a:ext cx="9554818" cy="3637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Mrs. Matherlee				6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Grade Science				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7" y="569108"/>
            <a:ext cx="11399321" cy="5924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u="sng" dirty="0"/>
              <a:t>Who is your science teacher?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74728-1C8D-4AA6-B885-6CEA9140E6B9}"/>
              </a:ext>
            </a:extLst>
          </p:cNvPr>
          <p:cNvSpPr txBox="1"/>
          <p:nvPr/>
        </p:nvSpPr>
        <p:spPr>
          <a:xfrm>
            <a:off x="8865948" y="4777500"/>
            <a:ext cx="23415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/>
              <a:t>Ashley – 20</a:t>
            </a:r>
          </a:p>
          <a:p>
            <a:pPr algn="ctr"/>
            <a:r>
              <a:rPr lang="en-US" sz="2800" b="1" dirty="0"/>
              <a:t>Emily – 23 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117358-A313-455B-80FA-20AD494A8AC7}"/>
              </a:ext>
            </a:extLst>
          </p:cNvPr>
          <p:cNvSpPr txBox="1"/>
          <p:nvPr/>
        </p:nvSpPr>
        <p:spPr>
          <a:xfrm>
            <a:off x="3497804" y="1557994"/>
            <a:ext cx="19583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 just celebrated 28 years!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314FBC-113E-400C-B6F1-5DAD7888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35" y="3614573"/>
            <a:ext cx="2674319" cy="26743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2CE3D2-15DD-47F5-AF2D-6A69E5F62C16}"/>
              </a:ext>
            </a:extLst>
          </p:cNvPr>
          <p:cNvSpPr txBox="1"/>
          <p:nvPr/>
        </p:nvSpPr>
        <p:spPr>
          <a:xfrm>
            <a:off x="4773592" y="3078169"/>
            <a:ext cx="297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(many years ago)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F0027-0177-4458-8A00-220BBB48C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25" y="4328507"/>
            <a:ext cx="3027779" cy="2346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4B9C0-CDFC-44EE-9A3F-3EA7525A1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750" y="686097"/>
            <a:ext cx="3789938" cy="3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337192"/>
            <a:ext cx="3244370" cy="912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3800" b="1" u="sng" dirty="0">
                <a:solidFill>
                  <a:prstClr val="black"/>
                </a:solidFill>
                <a:latin typeface="Century Gothic" panose="020B0502020202020204"/>
              </a:rPr>
              <a:t>Cell Phones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495392"/>
            <a:ext cx="10641496" cy="4946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entury Gothic" panose="020B0502020202020204"/>
              </a:rPr>
              <a:t>Cell phones must be </a:t>
            </a:r>
            <a:r>
              <a:rPr lang="en-US" sz="4000" u="sng" dirty="0">
                <a:solidFill>
                  <a:prstClr val="white"/>
                </a:solidFill>
                <a:latin typeface="Century Gothic" panose="020B0502020202020204"/>
              </a:rPr>
              <a:t>turned off before entering the school</a:t>
            </a:r>
            <a:r>
              <a:rPr lang="en-US" sz="4000" dirty="0">
                <a:solidFill>
                  <a:prstClr val="white"/>
                </a:solidFill>
                <a:latin typeface="Century Gothic" panose="020B0502020202020204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Phones must remain </a:t>
            </a: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off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stay in book bags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until the very end of the school day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entury Gothic" panose="020B0502020202020204"/>
              </a:rPr>
              <a:t>If your child doesn’t follow these rules, a teacher will have to take the phone.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0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4468433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Athletics / Tryouts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0"/>
            <a:ext cx="10641496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chemeClr val="bg1"/>
                </a:solidFill>
                <a:highlight>
                  <a:srgbClr val="FFFF00"/>
                </a:highlight>
              </a:rPr>
              <a:t>Physicals and concussion forms will be due by 9:00 am on the first day of tryouts.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Ms. Thomas and Ms. Walker (in the gym) will collect forms and answer any questions about athletics.</a:t>
            </a:r>
          </a:p>
          <a:p>
            <a:pPr marL="457200" indent="-457200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sz="4000"/>
              <a:t>Tryouts start MONDAY for fall sports!</a:t>
            </a:r>
          </a:p>
        </p:txBody>
      </p:sp>
    </p:spTree>
    <p:extLst>
      <p:ext uri="{BB962C8B-B14F-4D97-AF65-F5344CB8AC3E}">
        <p14:creationId xmlns:p14="http://schemas.microsoft.com/office/powerpoint/2010/main" val="2907259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4468433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Class Donations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0"/>
            <a:ext cx="10641496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always appreciate your generosity! </a:t>
            </a:r>
            <a:r>
              <a:rPr lang="en-US" sz="4000" dirty="0">
                <a:latin typeface="Century Gothic" panose="020B0502020202020204"/>
              </a:rPr>
              <a:t>Before getting rid of gently-used, </a:t>
            </a:r>
            <a:r>
              <a:rPr lang="en-US" sz="4000" u="sng" dirty="0">
                <a:latin typeface="Century Gothic" panose="020B0502020202020204"/>
              </a:rPr>
              <a:t>smoke-free</a:t>
            </a:r>
            <a:r>
              <a:rPr lang="en-US" sz="4000" dirty="0">
                <a:latin typeface="Century Gothic" panose="020B0502020202020204"/>
              </a:rPr>
              <a:t> household items, please check with a teacher to see if it can be put to use! </a:t>
            </a:r>
            <a:endParaRPr lang="en-US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Chair</a:t>
            </a:r>
            <a:r>
              <a:rPr lang="en-US" sz="4000" dirty="0">
                <a:latin typeface="Century Gothic" panose="020B0502020202020204"/>
              </a:rPr>
              <a:t>s, </a:t>
            </a:r>
            <a:r>
              <a:rPr lang="en-US" sz="4000">
                <a:latin typeface="Century Gothic" panose="020B0502020202020204"/>
              </a:rPr>
              <a:t>tables, </a:t>
            </a:r>
            <a:r>
              <a:rPr lang="en-US" sz="4000" dirty="0">
                <a:latin typeface="Century Gothic" panose="020B0502020202020204"/>
              </a:rPr>
              <a:t>lamps, electronics (TVs, speakers, cords, old electronic games, etc.)</a:t>
            </a:r>
            <a:endParaRPr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3470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437999" y="276191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4468433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Class Donations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1"/>
            <a:ext cx="10641496" cy="50845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Candy is always needed! </a:t>
            </a:r>
            <a:r>
              <a:rPr lang="en-US" sz="4000" dirty="0">
                <a:solidFill>
                  <a:schemeClr val="bg1"/>
                </a:solidFill>
                <a:highlight>
                  <a:srgbClr val="FFFF00"/>
                </a:highlight>
                <a:latin typeface="Century Gothic" panose="020B0502020202020204"/>
              </a:rPr>
              <a:t>Check the end-of-season sales</a:t>
            </a:r>
            <a:r>
              <a:rPr lang="en-US" sz="4000">
                <a:latin typeface="Century Gothic" panose="020B0502020202020204"/>
              </a:rPr>
              <a:t> – I will gratefully accept it! (The candy is just as good when purchased the day after Halloween, Christmas, Easter, etc.)</a:t>
            </a:r>
          </a:p>
          <a:p>
            <a:pPr marL="457200" indent="-457200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Another need</a:t>
            </a:r>
            <a:r>
              <a:rPr lang="en-US" sz="4000">
                <a:latin typeface="Century Gothic" panose="020B0502020202020204"/>
              </a:rPr>
              <a:t> is for </a:t>
            </a:r>
            <a:r>
              <a:rPr lang="en-US" sz="4000" dirty="0">
                <a:solidFill>
                  <a:schemeClr val="bg1"/>
                </a:solidFill>
                <a:highlight>
                  <a:srgbClr val="FFFF00"/>
                </a:highlight>
                <a:latin typeface="Century Gothic" panose="020B0502020202020204"/>
              </a:rPr>
              <a:t>games</a:t>
            </a:r>
            <a:r>
              <a:rPr lang="en-US" sz="4000">
                <a:latin typeface="Century Gothic" panose="020B0502020202020204"/>
              </a:rPr>
              <a:t> – board games, used Game Boys, etc. These can be new or gently used, (smoke-free please). We’ll use these during our Fun Friday times when we’ve had a good week and </a:t>
            </a:r>
            <a:r>
              <a:rPr lang="en-US" sz="4000" u="sng">
                <a:latin typeface="Century Gothic" panose="020B0502020202020204"/>
              </a:rPr>
              <a:t>ALL work is done</a:t>
            </a:r>
            <a:r>
              <a:rPr lang="en-US" sz="4000">
                <a:latin typeface="Century Gothic" panose="020B0502020202020204"/>
              </a:rPr>
              <a:t>! </a:t>
            </a:r>
            <a:r>
              <a:rPr lang="en-US" sz="4000">
                <a:latin typeface="Century Gothic" panose="020B0502020202020204"/>
                <a:sym typeface="Wingdings" panose="05000000000000000000" pitchFamily="2" charset="2"/>
              </a:rPr>
              <a:t>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05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358486" y="5222542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8" y="773148"/>
            <a:ext cx="10895739" cy="89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</a:t>
            </a:r>
            <a:r>
              <a:rPr lang="en-US" sz="4000" b="1" u="sng" dirty="0">
                <a:solidFill>
                  <a:prstClr val="black"/>
                </a:solidFill>
                <a:latin typeface="Century Gothic" panose="020B0502020202020204"/>
              </a:rPr>
              <a:t>PowerPoint</a:t>
            </a:r>
            <a:r>
              <a:rPr lang="en-US" sz="4000" b="1" dirty="0">
                <a:solidFill>
                  <a:prstClr val="black"/>
                </a:solidFill>
                <a:latin typeface="Century Gothic" panose="020B0502020202020204"/>
              </a:rPr>
              <a:t>…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675861" y="1556390"/>
            <a:ext cx="10641496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entury Gothic" panose="020B0502020202020204"/>
              </a:rPr>
              <a:t>This PowerPoint is on my website!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4800" dirty="0">
                <a:solidFill>
                  <a:srgbClr val="FFFF00"/>
                </a:solidFill>
                <a:highlight>
                  <a:srgbClr val="000000"/>
                </a:highlight>
                <a:latin typeface="Century Gothic" panose="020B0502020202020204"/>
              </a:rPr>
              <a:t>My email:</a:t>
            </a:r>
          </a:p>
          <a:p>
            <a:pPr marL="914400" lvl="1" indent="-457200" algn="l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matherl@gcsnc.com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7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396340" y="569107"/>
            <a:ext cx="11399321" cy="5924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u="sng" dirty="0"/>
              <a:t>Who is your science teacher?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74728-1C8D-4AA6-B885-6CEA9140E6B9}"/>
              </a:ext>
            </a:extLst>
          </p:cNvPr>
          <p:cNvSpPr txBox="1"/>
          <p:nvPr/>
        </p:nvSpPr>
        <p:spPr>
          <a:xfrm>
            <a:off x="189236" y="3812286"/>
            <a:ext cx="3421515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dirty="0"/>
              <a:t>This is my 30</a:t>
            </a:r>
            <a:r>
              <a:rPr lang="en-US" sz="2600" baseline="30000" dirty="0"/>
              <a:t>th</a:t>
            </a:r>
            <a:r>
              <a:rPr lang="en-US" sz="2600" dirty="0"/>
              <a:t> year teaching middle school, (26th year teaching 6th). I have experience in ELA, science and social studies.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9B82D-0B6E-446C-8964-F91C6BBC793B}"/>
              </a:ext>
            </a:extLst>
          </p:cNvPr>
          <p:cNvSpPr txBox="1"/>
          <p:nvPr/>
        </p:nvSpPr>
        <p:spPr>
          <a:xfrm>
            <a:off x="3203773" y="1404509"/>
            <a:ext cx="88336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I’ve spent many years coaching volleyball, basketball and Battle of the Books. Currently, I sponsor the Impact Club.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59EA8-6B8C-4084-9832-6DC56E975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52950" y="2020416"/>
            <a:ext cx="2381778" cy="1826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E5084E-C9D9-4909-A083-BB03FAAA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59" y="2763207"/>
            <a:ext cx="4700914" cy="3525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CD3284-38F6-4F93-8BD0-AAF422F25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342">
            <a:off x="8134662" y="2806061"/>
            <a:ext cx="3789239" cy="2841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Image result for indiana state university">
            <a:extLst>
              <a:ext uri="{FF2B5EF4-FFF2-40B4-BE49-F238E27FC236}">
                <a16:creationId xmlns:a16="http://schemas.microsoft.com/office/drawing/2014/main" id="{86741060-C818-4785-9B99-37C1D5E2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375">
            <a:off x="-18386" y="1426698"/>
            <a:ext cx="2277057" cy="7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18C786D-2A64-464C-A358-CE1DFE037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23" y="230176"/>
            <a:ext cx="10072118" cy="3637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Grade Science				</a:t>
            </a:r>
          </a:p>
        </p:txBody>
      </p:sp>
    </p:spTree>
    <p:extLst>
      <p:ext uri="{BB962C8B-B14F-4D97-AF65-F5344CB8AC3E}">
        <p14:creationId xmlns:p14="http://schemas.microsoft.com/office/powerpoint/2010/main" val="1393844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607827" y="5433392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8" y="702364"/>
            <a:ext cx="4229895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School Supplies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8" y="1556391"/>
            <a:ext cx="11087895" cy="4864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There is a main list of supplies for all teachers. Most of those items will be shared. Each class will give you a short list with a few items specific for that class.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If you brought supplies today, feel free to leave them </a:t>
            </a:r>
            <a:r>
              <a:rPr lang="en-US" sz="3400" u="sng" dirty="0"/>
              <a:t>in your </a:t>
            </a:r>
            <a:r>
              <a:rPr lang="en-US" sz="3400" u="sng"/>
              <a:t>HOMEROOM </a:t>
            </a:r>
            <a:r>
              <a:rPr lang="en-US" sz="3400" u="sng" dirty="0"/>
              <a:t>class</a:t>
            </a:r>
            <a:r>
              <a:rPr lang="en-US" sz="3400" dirty="0"/>
              <a:t> as long as </a:t>
            </a:r>
            <a:r>
              <a:rPr lang="en-US" sz="3400" u="sng" dirty="0"/>
              <a:t>your </a:t>
            </a:r>
            <a:r>
              <a:rPr lang="en-US" sz="3400" u="sng"/>
              <a:t>NAME </a:t>
            </a:r>
            <a:r>
              <a:rPr lang="en-US" sz="3400" u="sng" dirty="0"/>
              <a:t>is written on them.</a:t>
            </a:r>
            <a:endParaRPr lang="en-US" sz="3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D916CD-6573-47F3-8872-F7884C3FCEA0}"/>
              </a:ext>
            </a:extLst>
          </p:cNvPr>
          <p:cNvSpPr txBox="1">
            <a:spLocks/>
          </p:cNvSpPr>
          <p:nvPr/>
        </p:nvSpPr>
        <p:spPr>
          <a:xfrm>
            <a:off x="1217923" y="230176"/>
            <a:ext cx="10072118" cy="36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>
                <a:solidFill>
                  <a:srgbClr val="FFFF00"/>
                </a:solidFill>
              </a:rPr>
              <a:t>th</a:t>
            </a:r>
            <a:r>
              <a:rPr lang="en-US" sz="2000" b="1">
                <a:solidFill>
                  <a:srgbClr val="FFFF00"/>
                </a:solidFill>
              </a:rPr>
              <a:t> Grade Science				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338610" y="5201598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8" y="702364"/>
            <a:ext cx="4229895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School Supplies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8" y="1556391"/>
            <a:ext cx="11087895" cy="4864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6000" dirty="0"/>
              <a:t>Students </a:t>
            </a:r>
            <a:r>
              <a:rPr lang="en-US" sz="6000" u="sng" dirty="0"/>
              <a:t>must have </a:t>
            </a:r>
            <a:r>
              <a:rPr lang="en-US" sz="6000" u="sng" dirty="0">
                <a:solidFill>
                  <a:schemeClr val="bg1"/>
                </a:solidFill>
                <a:highlight>
                  <a:srgbClr val="FFFF00"/>
                </a:highlight>
              </a:rPr>
              <a:t>WIRED</a:t>
            </a:r>
            <a:r>
              <a:rPr lang="en-US" sz="6000" u="sng" dirty="0"/>
              <a:t> </a:t>
            </a:r>
            <a:r>
              <a:rPr lang="en-US" sz="6000" u="sng" dirty="0">
                <a:solidFill>
                  <a:schemeClr val="bg1"/>
                </a:solidFill>
                <a:highlight>
                  <a:srgbClr val="FFFF00"/>
                </a:highlight>
              </a:rPr>
              <a:t>headphones / ear buds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/>
              <a:t>every day at school.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F1A3E89-C0E4-40AB-A39F-B6AAB5ECB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23" y="230176"/>
            <a:ext cx="10072118" cy="3637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Grade Science				</a:t>
            </a:r>
          </a:p>
        </p:txBody>
      </p:sp>
    </p:spTree>
    <p:extLst>
      <p:ext uri="{BB962C8B-B14F-4D97-AF65-F5344CB8AC3E}">
        <p14:creationId xmlns:p14="http://schemas.microsoft.com/office/powerpoint/2010/main" val="387069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24992" y="879663"/>
            <a:ext cx="4229895" cy="882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 Supplies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1411356" y="1996579"/>
            <a:ext cx="9654209" cy="2676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let us know if you need any assistance with obtaining school supplies.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2E72D-5551-43BB-A98B-40025ED106BB}"/>
              </a:ext>
            </a:extLst>
          </p:cNvPr>
          <p:cNvSpPr/>
          <p:nvPr/>
        </p:nvSpPr>
        <p:spPr>
          <a:xfrm>
            <a:off x="2033480" y="5352555"/>
            <a:ext cx="7909480" cy="1049518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THIS POWERPOINT IS LOCATED ON MY WEBSITE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en-US" sz="2600" b="1" dirty="0">
                <a:solidFill>
                  <a:srgbClr val="FFFF00"/>
                </a:solidFill>
              </a:rPr>
              <a:t>UNDER “COURSE EXPECTATIONS”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AFE432D-B252-43FA-906B-B1182A979BA5}"/>
              </a:ext>
            </a:extLst>
          </p:cNvPr>
          <p:cNvSpPr txBox="1">
            <a:spLocks/>
          </p:cNvSpPr>
          <p:nvPr/>
        </p:nvSpPr>
        <p:spPr>
          <a:xfrm>
            <a:off x="1217923" y="230176"/>
            <a:ext cx="10072118" cy="36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>
                <a:solidFill>
                  <a:srgbClr val="FFFF00"/>
                </a:solidFill>
              </a:rPr>
              <a:t>th</a:t>
            </a:r>
            <a:r>
              <a:rPr lang="en-US" sz="2000" b="1">
                <a:solidFill>
                  <a:srgbClr val="FFFF00"/>
                </a:solidFill>
              </a:rPr>
              <a:t> Grade Science				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log.remind.com/wp-content/uploads/2014/06/rebrand.jpg">
            <a:extLst>
              <a:ext uri="{FF2B5EF4-FFF2-40B4-BE49-F238E27FC236}">
                <a16:creationId xmlns:a16="http://schemas.microsoft.com/office/drawing/2014/main" id="{EE6F8374-003A-4377-A0AC-CC6E6A3473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368">
            <a:off x="10173391" y="2484054"/>
            <a:ext cx="2218966" cy="1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607827" y="5433392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489930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Communication with Teachers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421619" y="1556391"/>
            <a:ext cx="11087895" cy="5003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If you need to contact me, please send an email to:  </a:t>
            </a:r>
            <a:r>
              <a:rPr lang="en-US" sz="3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matherl@gcsnc.com</a:t>
            </a:r>
            <a:endParaRPr lang="en-US" sz="3400" dirty="0">
              <a:solidFill>
                <a:srgbClr val="FFFF00"/>
              </a:solidFill>
            </a:endParaRPr>
          </a:p>
          <a:p>
            <a:endParaRPr lang="en-US" sz="3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Most teachers use “</a:t>
            </a:r>
            <a:r>
              <a:rPr lang="en-US" sz="3400" dirty="0">
                <a:solidFill>
                  <a:schemeClr val="bg1"/>
                </a:solidFill>
                <a:highlight>
                  <a:srgbClr val="FFFF00"/>
                </a:highlight>
              </a:rPr>
              <a:t>Remind</a:t>
            </a:r>
            <a:r>
              <a:rPr lang="en-US" sz="3400" dirty="0"/>
              <a:t>” to communicate with parents/guardians. You will need to sign up with each core class. Information about              this will be sent home. Students can sign 				up too.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75FBA8-F9F5-44F0-A975-4EB399070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23" y="230176"/>
            <a:ext cx="10072118" cy="3637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Grade Science				</a:t>
            </a:r>
          </a:p>
        </p:txBody>
      </p:sp>
    </p:spTree>
    <p:extLst>
      <p:ext uri="{BB962C8B-B14F-4D97-AF65-F5344CB8AC3E}">
        <p14:creationId xmlns:p14="http://schemas.microsoft.com/office/powerpoint/2010/main" val="353470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8541027" y="1129377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489930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Communication with Teachers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256374" y="1316052"/>
            <a:ext cx="11935626" cy="5243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prstClr val="white"/>
                </a:solidFill>
              </a:rPr>
              <a:t>Here’s </a:t>
            </a:r>
            <a:r>
              <a:rPr lang="en-US" sz="2900" u="sng" dirty="0">
                <a:solidFill>
                  <a:prstClr val="white"/>
                </a:solidFill>
              </a:rPr>
              <a:t>how to sign up for “Remind</a:t>
            </a:r>
            <a:r>
              <a:rPr lang="en-US" sz="2900" dirty="0">
                <a:solidFill>
                  <a:prstClr val="white"/>
                </a:solidFill>
              </a:rPr>
              <a:t>”: </a:t>
            </a:r>
          </a:p>
          <a:p>
            <a:pPr marL="457200" lvl="0" indent="-4572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prstClr val="white"/>
                </a:solidFill>
              </a:rPr>
              <a:t>Send a text message to </a:t>
            </a:r>
            <a:r>
              <a:rPr lang="en-US" sz="2900" b="1" dirty="0">
                <a:solidFill>
                  <a:prstClr val="white"/>
                </a:solidFill>
              </a:rPr>
              <a:t>81010</a:t>
            </a:r>
            <a:r>
              <a:rPr lang="en-US" sz="2900" dirty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prstClr val="white"/>
                </a:solidFill>
              </a:rPr>
              <a:t>For Mrs. </a:t>
            </a:r>
            <a:r>
              <a:rPr lang="en-US" sz="2900" dirty="0" err="1">
                <a:solidFill>
                  <a:prstClr val="white"/>
                </a:solidFill>
              </a:rPr>
              <a:t>Matherlee’s</a:t>
            </a:r>
            <a:r>
              <a:rPr lang="en-US" sz="2900" dirty="0">
                <a:solidFill>
                  <a:prstClr val="white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  <a:highlight>
                  <a:srgbClr val="FFFF00"/>
                </a:highlight>
              </a:rPr>
              <a:t>Core 1 ONLY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prstClr val="white"/>
                </a:solidFill>
              </a:rPr>
              <a:t>– text message:  @matherl1</a:t>
            </a:r>
          </a:p>
          <a:p>
            <a:pPr marL="457200" lvl="0" indent="-4572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prstClr val="white"/>
                </a:solidFill>
              </a:rPr>
              <a:t>For Mrs. </a:t>
            </a:r>
            <a:r>
              <a:rPr lang="en-US" sz="2900" dirty="0" err="1">
                <a:solidFill>
                  <a:prstClr val="white"/>
                </a:solidFill>
              </a:rPr>
              <a:t>Matherlee’s</a:t>
            </a:r>
            <a:r>
              <a:rPr lang="en-US" sz="2900" dirty="0">
                <a:solidFill>
                  <a:prstClr val="white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  <a:highlight>
                  <a:srgbClr val="FFFF00"/>
                </a:highlight>
              </a:rPr>
              <a:t>Core 2 ONLY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prstClr val="white"/>
                </a:solidFill>
              </a:rPr>
              <a:t>– text message:  @matherl2</a:t>
            </a:r>
          </a:p>
          <a:p>
            <a:pPr marL="457200" lvl="0" indent="-4572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prstClr val="white"/>
                </a:solidFill>
              </a:rPr>
              <a:t>For Mrs. </a:t>
            </a:r>
            <a:r>
              <a:rPr lang="en-US" sz="2900" dirty="0" err="1">
                <a:solidFill>
                  <a:prstClr val="white"/>
                </a:solidFill>
              </a:rPr>
              <a:t>Matherlee’s</a:t>
            </a:r>
            <a:r>
              <a:rPr lang="en-US" sz="2900" dirty="0">
                <a:solidFill>
                  <a:prstClr val="white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  <a:highlight>
                  <a:srgbClr val="FFFF00"/>
                </a:highlight>
              </a:rPr>
              <a:t>Core 3 ONLY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prstClr val="white"/>
                </a:solidFill>
              </a:rPr>
              <a:t>– text message:  @matherl3</a:t>
            </a:r>
          </a:p>
          <a:p>
            <a:pPr marL="457200" lvl="0" indent="-4572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prstClr val="white"/>
                </a:solidFill>
              </a:rPr>
              <a:t>For Mrs. </a:t>
            </a:r>
            <a:r>
              <a:rPr lang="en-US" sz="2900" dirty="0" err="1">
                <a:solidFill>
                  <a:prstClr val="white"/>
                </a:solidFill>
              </a:rPr>
              <a:t>Matherlee’s</a:t>
            </a:r>
            <a:r>
              <a:rPr lang="en-US" sz="2900" dirty="0">
                <a:solidFill>
                  <a:prstClr val="white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  <a:highlight>
                  <a:srgbClr val="FFFF00"/>
                </a:highlight>
              </a:rPr>
              <a:t>Core 4 ONLY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prstClr val="white"/>
                </a:solidFill>
              </a:rPr>
              <a:t>– text message:  @matherl4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5EDE4C0-98DC-410A-A855-665D24BBA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23" y="230176"/>
            <a:ext cx="10072118" cy="3637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Mrs. Matherlee													6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Grade Science				</a:t>
            </a:r>
          </a:p>
        </p:txBody>
      </p:sp>
    </p:spTree>
    <p:extLst>
      <p:ext uri="{BB962C8B-B14F-4D97-AF65-F5344CB8AC3E}">
        <p14:creationId xmlns:p14="http://schemas.microsoft.com/office/powerpoint/2010/main" val="5260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C4E9874-A7DC-48C4-A0F7-BFEE26E125C0}"/>
              </a:ext>
            </a:extLst>
          </p:cNvPr>
          <p:cNvSpPr txBox="1">
            <a:spLocks/>
          </p:cNvSpPr>
          <p:nvPr/>
        </p:nvSpPr>
        <p:spPr>
          <a:xfrm>
            <a:off x="9611683" y="276192"/>
            <a:ext cx="2332382" cy="1219201"/>
          </a:xfrm>
          <a:prstGeom prst="rect">
            <a:avLst/>
          </a:prstGeom>
          <a:ln w="28575">
            <a:solidFill>
              <a:srgbClr val="FFFF00"/>
            </a:solidFill>
            <a:prstDash val="lgDashDot"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You are welcome to take pictures of these slides for helpful information.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993A5-0FF4-44BE-A2AD-FF4A7E8EE3C9}"/>
              </a:ext>
            </a:extLst>
          </p:cNvPr>
          <p:cNvSpPr txBox="1">
            <a:spLocks/>
          </p:cNvSpPr>
          <p:nvPr/>
        </p:nvSpPr>
        <p:spPr>
          <a:xfrm>
            <a:off x="421619" y="702364"/>
            <a:ext cx="7489930" cy="85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>
                <a:solidFill>
                  <a:schemeClr val="bg1"/>
                </a:solidFill>
              </a:rPr>
              <a:t>Absences / Early Dismissal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F3C75-D38D-4537-ACEC-17AB1B19D95D}"/>
              </a:ext>
            </a:extLst>
          </p:cNvPr>
          <p:cNvSpPr txBox="1">
            <a:spLocks/>
          </p:cNvSpPr>
          <p:nvPr/>
        </p:nvSpPr>
        <p:spPr>
          <a:xfrm>
            <a:off x="521008" y="1556390"/>
            <a:ext cx="11087895" cy="488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When your child is </a:t>
            </a: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</a:rPr>
              <a:t>absent</a:t>
            </a:r>
            <a:r>
              <a:rPr lang="en-US" sz="3200" dirty="0"/>
              <a:t>, please send a doctor’s note or a note from home. This should be given either to the office OR to the child’s homeroom teacher. 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When your child has an </a:t>
            </a: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</a:rPr>
              <a:t>early dismissal</a:t>
            </a:r>
            <a:r>
              <a:rPr lang="en-US" sz="3200" dirty="0"/>
              <a:t>, please send a note to the homeroom teacher </a:t>
            </a:r>
            <a:r>
              <a:rPr lang="en-US" sz="3200" u="sng" dirty="0"/>
              <a:t>with the time the child needs to be in the office</a:t>
            </a:r>
            <a:r>
              <a:rPr lang="en-US" sz="3200" dirty="0"/>
              <a:t>. If you forget to send a note, you may email the homeroom teacher.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76698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9146</TotalTime>
  <Words>1631</Words>
  <Application>Microsoft Office PowerPoint</Application>
  <PresentationFormat>Widescreen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Wingdings</vt:lpstr>
      <vt:lpstr>Wingdings 3</vt:lpstr>
      <vt:lpstr>Slice</vt:lpstr>
      <vt:lpstr>Welcome  to 6th Grade!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6th Grade!!!</dc:title>
  <dc:creator>Matherlee, Loretta J</dc:creator>
  <cp:lastModifiedBy>Matherlee, Loretta J</cp:lastModifiedBy>
  <cp:revision>1</cp:revision>
  <dcterms:created xsi:type="dcterms:W3CDTF">2017-08-22T17:28:35Z</dcterms:created>
  <dcterms:modified xsi:type="dcterms:W3CDTF">2024-08-21T16:45:08Z</dcterms:modified>
</cp:coreProperties>
</file>